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handoutMasterIdLst>
    <p:handoutMasterId r:id="rId23"/>
  </p:handoutMasterIdLst>
  <p:sldIdLst>
    <p:sldId id="256" r:id="rId2"/>
    <p:sldId id="257" r:id="rId3"/>
    <p:sldId id="258" r:id="rId4"/>
    <p:sldId id="259" r:id="rId5"/>
    <p:sldId id="260" r:id="rId6"/>
    <p:sldId id="263" r:id="rId7"/>
    <p:sldId id="264" r:id="rId8"/>
    <p:sldId id="261" r:id="rId9"/>
    <p:sldId id="275" r:id="rId10"/>
    <p:sldId id="262" r:id="rId11"/>
    <p:sldId id="266" r:id="rId12"/>
    <p:sldId id="265"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4C8"/>
    <a:srgbClr val="123F59"/>
    <a:srgbClr val="372024"/>
    <a:srgbClr val="382426"/>
    <a:srgbClr val="62CA8E"/>
    <a:srgbClr val="373F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7"/>
    <p:restoredTop sz="83549" autoAdjust="0"/>
  </p:normalViewPr>
  <p:slideViewPr>
    <p:cSldViewPr snapToGrid="0" snapToObjects="1" showGuides="1">
      <p:cViewPr varScale="1">
        <p:scale>
          <a:sx n="162" d="100"/>
          <a:sy n="162" d="100"/>
        </p:scale>
        <p:origin x="200" y="304"/>
      </p:cViewPr>
      <p:guideLst>
        <p:guide orient="horz" pos="161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04D8D8-F9B1-E545-894D-8DED6CC9DBEB}" type="datetimeFigureOut">
              <a:rPr lang="es-ES" smtClean="0"/>
              <a:t>22/8/19</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2B041C-7891-6341-89C7-E17013C1FDCE}" type="slidenum">
              <a:rPr lang="en-US" smtClean="0"/>
              <a:t>‹#›</a:t>
            </a:fld>
            <a:endParaRPr lang="en-US"/>
          </a:p>
        </p:txBody>
      </p:sp>
    </p:spTree>
    <p:extLst>
      <p:ext uri="{BB962C8B-B14F-4D97-AF65-F5344CB8AC3E}">
        <p14:creationId xmlns:p14="http://schemas.microsoft.com/office/powerpoint/2010/main" val="1778563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F9830-0AE9-1C49-A90B-B1289604291A}" type="datetimeFigureOut">
              <a:rPr lang="es-ES" smtClean="0"/>
              <a:t>22/8/19</a:t>
            </a:fld>
            <a:endParaRPr lang="en-U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CA76F-A91B-A942-9A05-B37830632A6C}" type="slidenum">
              <a:rPr lang="en-US" smtClean="0"/>
              <a:t>‹#›</a:t>
            </a:fld>
            <a:endParaRPr lang="en-US"/>
          </a:p>
        </p:txBody>
      </p:sp>
    </p:spTree>
    <p:extLst>
      <p:ext uri="{BB962C8B-B14F-4D97-AF65-F5344CB8AC3E}">
        <p14:creationId xmlns:p14="http://schemas.microsoft.com/office/powerpoint/2010/main" val="33179160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sp>
        <p:nvSpPr>
          <p:cNvPr id="10" name="Rectángulo 9"/>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ángulo 8"/>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ctrTitle" hasCustomPrompt="1"/>
          </p:nvPr>
        </p:nvSpPr>
        <p:spPr>
          <a:xfrm>
            <a:off x="685800" y="434880"/>
            <a:ext cx="7772400" cy="2979904"/>
          </a:xfrm>
        </p:spPr>
        <p:txBody>
          <a:bodyPr anchor="b">
            <a:normAutofit/>
          </a:bodyPr>
          <a:lstStyle>
            <a:lvl1pPr algn="l">
              <a:lnSpc>
                <a:spcPct val="80000"/>
              </a:lnSpc>
              <a:defRPr sz="8400" baseline="0">
                <a:solidFill>
                  <a:schemeClr val="tx1"/>
                </a:solidFill>
              </a:defRPr>
            </a:lvl1pPr>
          </a:lstStyle>
          <a:p>
            <a:r>
              <a:rPr lang="en-US" noProof="0" dirty="0"/>
              <a:t>This is a title.</a:t>
            </a:r>
            <a:endParaRPr lang="en-US" dirty="0"/>
          </a:p>
        </p:txBody>
      </p:sp>
      <p:sp>
        <p:nvSpPr>
          <p:cNvPr id="3" name="Subtítulo 2"/>
          <p:cNvSpPr>
            <a:spLocks noGrp="1"/>
          </p:cNvSpPr>
          <p:nvPr>
            <p:ph type="subTitle" idx="1" hasCustomPrompt="1"/>
          </p:nvPr>
        </p:nvSpPr>
        <p:spPr>
          <a:xfrm>
            <a:off x="685800" y="3566969"/>
            <a:ext cx="7772400" cy="1196128"/>
          </a:xfrm>
        </p:spPr>
        <p:txBody>
          <a:bodyPr>
            <a:noAutofit/>
          </a:bodyPr>
          <a:lstStyle>
            <a:lvl1pPr marL="0" indent="0" algn="l">
              <a:buNone/>
              <a:defRPr sz="3000" b="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But there’s also room for a Subtitle. Don’t make it so long though.</a:t>
            </a:r>
          </a:p>
        </p:txBody>
      </p:sp>
      <p:sp>
        <p:nvSpPr>
          <p:cNvPr id="4" name="Marcador de fecha 3"/>
          <p:cNvSpPr>
            <a:spLocks noGrp="1"/>
          </p:cNvSpPr>
          <p:nvPr>
            <p:ph type="dt" sz="half" idx="10"/>
          </p:nvPr>
        </p:nvSpPr>
        <p:spPr/>
        <p:txBody>
          <a:bodyPr/>
          <a:lstStyle/>
          <a:p>
            <a:fld id="{F0137B1C-8C90-1143-B53A-7CA03895B303}" type="datetime1">
              <a:rPr lang="es-BO" smtClean="0"/>
              <a:t>22/8/19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8" name="Conector recto 7"/>
          <p:cNvCxnSpPr/>
          <p:nvPr userDrawn="1"/>
        </p:nvCxnSpPr>
        <p:spPr>
          <a:xfrm>
            <a:off x="685800" y="3468689"/>
            <a:ext cx="77724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Freeform: Shape 11"/>
          <p:cNvSpPr/>
          <p:nvPr userDrawn="1"/>
        </p:nvSpPr>
        <p:spPr>
          <a:xfrm>
            <a:off x="-238205" y="-107827"/>
            <a:ext cx="9459689" cy="3836259"/>
          </a:xfrm>
          <a:custGeom>
            <a:avLst/>
            <a:gdLst>
              <a:gd name="connsiteX0" fmla="*/ 40640 w 12476480"/>
              <a:gd name="connsiteY0" fmla="*/ 243840 h 5059680"/>
              <a:gd name="connsiteX1" fmla="*/ 5455920 w 12476480"/>
              <a:gd name="connsiteY1" fmla="*/ 965200 h 5059680"/>
              <a:gd name="connsiteX2" fmla="*/ 6979920 w 12476480"/>
              <a:gd name="connsiteY2" fmla="*/ 172720 h 5059680"/>
              <a:gd name="connsiteX3" fmla="*/ 11988800 w 12476480"/>
              <a:gd name="connsiteY3" fmla="*/ 1432560 h 5059680"/>
              <a:gd name="connsiteX4" fmla="*/ 12476480 w 12476480"/>
              <a:gd name="connsiteY4" fmla="*/ 5059680 h 5059680"/>
              <a:gd name="connsiteX5" fmla="*/ 12364720 w 12476480"/>
              <a:gd name="connsiteY5" fmla="*/ 0 h 5059680"/>
              <a:gd name="connsiteX6" fmla="*/ 0 w 12476480"/>
              <a:gd name="connsiteY6" fmla="*/ 91440 h 5059680"/>
              <a:gd name="connsiteX7" fmla="*/ 40640 w 12476480"/>
              <a:gd name="connsiteY7" fmla="*/ 243840 h 50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480" h="5059680">
                <a:moveTo>
                  <a:pt x="40640" y="243840"/>
                </a:moveTo>
                <a:lnTo>
                  <a:pt x="5455920" y="965200"/>
                </a:lnTo>
                <a:lnTo>
                  <a:pt x="6979920" y="172720"/>
                </a:lnTo>
                <a:lnTo>
                  <a:pt x="11988800" y="1432560"/>
                </a:lnTo>
                <a:lnTo>
                  <a:pt x="12476480" y="5059680"/>
                </a:lnTo>
                <a:lnTo>
                  <a:pt x="12364720" y="0"/>
                </a:lnTo>
                <a:lnTo>
                  <a:pt x="0" y="91440"/>
                </a:lnTo>
                <a:lnTo>
                  <a:pt x="40640" y="24384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9327" y="4787154"/>
            <a:ext cx="1671146" cy="265864"/>
          </a:xfrm>
          <a:prstGeom prst="rect">
            <a:avLst/>
          </a:prstGeom>
        </p:spPr>
      </p:pic>
      <p:sp>
        <p:nvSpPr>
          <p:cNvPr id="7" name="TextBox 6">
            <a:extLst>
              <a:ext uri="{FF2B5EF4-FFF2-40B4-BE49-F238E27FC236}">
                <a16:creationId xmlns:a16="http://schemas.microsoft.com/office/drawing/2014/main" id="{6DB3C71E-B3E1-7446-9094-3B268DA6115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66820564-F3F8-0940-9D6A-C7426CD290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73544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creen 2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72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58632" y="0"/>
            <a:ext cx="4585369"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TextBox 9">
            <a:extLst>
              <a:ext uri="{FF2B5EF4-FFF2-40B4-BE49-F238E27FC236}">
                <a16:creationId xmlns:a16="http://schemas.microsoft.com/office/drawing/2014/main" id="{9822BCE4-0E72-E141-8B64-45EC4A1B167B}"/>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2" name="Picture 11">
            <a:extLst>
              <a:ext uri="{FF2B5EF4-FFF2-40B4-BE49-F238E27FC236}">
                <a16:creationId xmlns:a16="http://schemas.microsoft.com/office/drawing/2014/main" id="{37E5AAE7-8EC4-7544-9F53-4C121823C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creen 3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85368"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77347" y="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Marcador de posición de imagen 2"/>
          <p:cNvSpPr>
            <a:spLocks noGrp="1"/>
          </p:cNvSpPr>
          <p:nvPr>
            <p:ph type="pic" idx="14" hasCustomPrompt="1"/>
          </p:nvPr>
        </p:nvSpPr>
        <p:spPr>
          <a:xfrm>
            <a:off x="4577347" y="257175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3</a:t>
            </a:r>
          </a:p>
        </p:txBody>
      </p:sp>
      <p:sp>
        <p:nvSpPr>
          <p:cNvPr id="12" name="TextBox 11">
            <a:extLst>
              <a:ext uri="{FF2B5EF4-FFF2-40B4-BE49-F238E27FC236}">
                <a16:creationId xmlns:a16="http://schemas.microsoft.com/office/drawing/2014/main" id="{8ACED22C-4D7F-9F4F-B287-757687B29A8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870AED8E-4C9F-2641-BAD9-E487FD524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Marcador de fecha 1"/>
          <p:cNvSpPr>
            <a:spLocks noGrp="1"/>
          </p:cNvSpPr>
          <p:nvPr>
            <p:ph type="dt" sz="half" idx="10"/>
          </p:nvPr>
        </p:nvSpPr>
        <p:spPr/>
        <p:txBody>
          <a:bodyPr/>
          <a:lstStyle/>
          <a:p>
            <a:fld id="{3A5E28DB-81EA-E945-99BD-B1F187BEF7B1}" type="datetime1">
              <a:rPr lang="es-BO" smtClean="0"/>
              <a:t>22/8/19</a:t>
            </a:fld>
            <a:endParaRPr lang="en-US"/>
          </a:p>
        </p:txBody>
      </p:sp>
      <p:sp>
        <p:nvSpPr>
          <p:cNvPr id="3" name="Marcador de pie de página 2"/>
          <p:cNvSpPr>
            <a:spLocks noGrp="1"/>
          </p:cNvSpPr>
          <p:nvPr>
            <p:ph type="ftr" sz="quarter" idx="11"/>
          </p:nvPr>
        </p:nvSpPr>
        <p:spPr/>
        <p:txBody>
          <a:bodyPr/>
          <a:lstStyle/>
          <a:p>
            <a:r>
              <a:rPr lang="en-US" dirty="0"/>
              <a:t>This is a footer, so use it when you need it.</a:t>
            </a:r>
          </a:p>
        </p:txBody>
      </p:sp>
      <p:sp>
        <p:nvSpPr>
          <p:cNvPr id="4" name="Marcador de número de diapositiva 3"/>
          <p:cNvSpPr>
            <a:spLocks noGrp="1"/>
          </p:cNvSpPr>
          <p:nvPr>
            <p:ph type="sldNum" sz="quarter" idx="12"/>
          </p:nvPr>
        </p:nvSpPr>
        <p:spPr/>
        <p:txBody>
          <a:bodyPr/>
          <a:lstStyle/>
          <a:p>
            <a:fld id="{1A9D366B-1E42-9E47-9213-7A0BF786C435}" type="slidenum">
              <a:rPr lang="en-US" smtClean="0"/>
              <a:t>‹#›</a:t>
            </a:fld>
            <a:endParaRPr lang="en-US"/>
          </a:p>
        </p:txBody>
      </p:sp>
      <p:sp>
        <p:nvSpPr>
          <p:cNvPr id="5" name="Rectángulo 4"/>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BFB76361-9E95-4E4F-8212-485B19724B3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9" name="Picture 8">
            <a:extLst>
              <a:ext uri="{FF2B5EF4-FFF2-40B4-BE49-F238E27FC236}">
                <a16:creationId xmlns:a16="http://schemas.microsoft.com/office/drawing/2014/main" id="{6B98B19E-6C44-3041-8DD3-095D1B3AAB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97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14" name="Right Triangle 13"/>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3 Points</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posición de imagen 6"/>
          <p:cNvSpPr>
            <a:spLocks noGrp="1"/>
          </p:cNvSpPr>
          <p:nvPr>
            <p:ph type="pic" sz="quarter" idx="13" hasCustomPrompt="1"/>
          </p:nvPr>
        </p:nvSpPr>
        <p:spPr>
          <a:xfrm>
            <a:off x="755744"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8" name="Marcador de posición de imagen 6"/>
          <p:cNvSpPr>
            <a:spLocks noGrp="1"/>
          </p:cNvSpPr>
          <p:nvPr>
            <p:ph type="pic" sz="quarter" idx="14" hasCustomPrompt="1"/>
          </p:nvPr>
        </p:nvSpPr>
        <p:spPr>
          <a:xfrm>
            <a:off x="3496427"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9" name="Marcador de posición de imagen 6"/>
          <p:cNvSpPr>
            <a:spLocks noGrp="1"/>
          </p:cNvSpPr>
          <p:nvPr>
            <p:ph type="pic" sz="quarter" idx="15" hasCustomPrompt="1"/>
          </p:nvPr>
        </p:nvSpPr>
        <p:spPr>
          <a:xfrm>
            <a:off x="6237110"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11" name="Marcador de texto 10"/>
          <p:cNvSpPr>
            <a:spLocks noGrp="1"/>
          </p:cNvSpPr>
          <p:nvPr>
            <p:ph type="body" sz="quarter" idx="16" hasCustomPrompt="1"/>
          </p:nvPr>
        </p:nvSpPr>
        <p:spPr>
          <a:xfrm>
            <a:off x="755745" y="3251930"/>
            <a:ext cx="2151319" cy="391055"/>
          </a:xfrm>
        </p:spPr>
        <p:txBody>
          <a:bodyPr anchor="ctr">
            <a:normAutofit/>
          </a:bodyPr>
          <a:lstStyle>
            <a:lvl1pPr marL="0" indent="0" algn="ctr">
              <a:buNone/>
              <a:defRPr sz="2200" b="1"/>
            </a:lvl1pPr>
          </a:lstStyle>
          <a:p>
            <a:pPr lvl="0"/>
            <a:r>
              <a:rPr lang="en-US" dirty="0"/>
              <a:t>Point #1</a:t>
            </a:r>
          </a:p>
        </p:txBody>
      </p:sp>
      <p:sp>
        <p:nvSpPr>
          <p:cNvPr id="12" name="Marcador de texto 10"/>
          <p:cNvSpPr>
            <a:spLocks noGrp="1"/>
          </p:cNvSpPr>
          <p:nvPr>
            <p:ph type="body" sz="quarter" idx="17" hasCustomPrompt="1"/>
          </p:nvPr>
        </p:nvSpPr>
        <p:spPr>
          <a:xfrm>
            <a:off x="3496428" y="3251930"/>
            <a:ext cx="2151319" cy="391055"/>
          </a:xfrm>
        </p:spPr>
        <p:txBody>
          <a:bodyPr anchor="ctr">
            <a:normAutofit/>
          </a:bodyPr>
          <a:lstStyle>
            <a:lvl1pPr marL="0" indent="0" algn="ctr">
              <a:buNone/>
              <a:defRPr sz="2200" b="1"/>
            </a:lvl1pPr>
          </a:lstStyle>
          <a:p>
            <a:pPr lvl="0"/>
            <a:r>
              <a:rPr lang="en-US" dirty="0"/>
              <a:t>Point #2</a:t>
            </a:r>
          </a:p>
        </p:txBody>
      </p:sp>
      <p:sp>
        <p:nvSpPr>
          <p:cNvPr id="13" name="Marcador de texto 10"/>
          <p:cNvSpPr>
            <a:spLocks noGrp="1"/>
          </p:cNvSpPr>
          <p:nvPr>
            <p:ph type="body" sz="quarter" idx="18" hasCustomPrompt="1"/>
          </p:nvPr>
        </p:nvSpPr>
        <p:spPr>
          <a:xfrm>
            <a:off x="6237111" y="3251930"/>
            <a:ext cx="2151319" cy="391055"/>
          </a:xfrm>
        </p:spPr>
        <p:txBody>
          <a:bodyPr anchor="ctr">
            <a:normAutofit/>
          </a:bodyPr>
          <a:lstStyle>
            <a:lvl1pPr marL="0" indent="0" algn="ctr">
              <a:buNone/>
              <a:defRPr sz="2200" b="1"/>
            </a:lvl1pPr>
          </a:lstStyle>
          <a:p>
            <a:pPr lvl="0"/>
            <a:r>
              <a:rPr lang="en-US" dirty="0"/>
              <a:t>Point #3</a:t>
            </a:r>
          </a:p>
        </p:txBody>
      </p:sp>
      <p:sp>
        <p:nvSpPr>
          <p:cNvPr id="16" name="Marcador de texto 15"/>
          <p:cNvSpPr>
            <a:spLocks noGrp="1"/>
          </p:cNvSpPr>
          <p:nvPr>
            <p:ph type="body" sz="quarter" idx="19" hasCustomPrompt="1"/>
          </p:nvPr>
        </p:nvSpPr>
        <p:spPr>
          <a:xfrm>
            <a:off x="755745"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7" name="Marcador de texto 15"/>
          <p:cNvSpPr>
            <a:spLocks noGrp="1"/>
          </p:cNvSpPr>
          <p:nvPr>
            <p:ph type="body" sz="quarter" idx="20" hasCustomPrompt="1"/>
          </p:nvPr>
        </p:nvSpPr>
        <p:spPr>
          <a:xfrm>
            <a:off x="3496428"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8" name="Marcador de texto 15"/>
          <p:cNvSpPr>
            <a:spLocks noGrp="1"/>
          </p:cNvSpPr>
          <p:nvPr>
            <p:ph type="body" sz="quarter" idx="21" hasCustomPrompt="1"/>
          </p:nvPr>
        </p:nvSpPr>
        <p:spPr>
          <a:xfrm>
            <a:off x="6237111"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9" name="TextBox 18">
            <a:extLst>
              <a:ext uri="{FF2B5EF4-FFF2-40B4-BE49-F238E27FC236}">
                <a16:creationId xmlns:a16="http://schemas.microsoft.com/office/drawing/2014/main" id="{BD3003BC-8E5B-5747-B56C-D85A0786FB1E}"/>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5E366464-2782-0A4D-BBEE-6EC48F629B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52679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n-US" dirty="0"/>
              <a:t>4 Points</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posición de imagen 6"/>
          <p:cNvSpPr>
            <a:spLocks noGrp="1"/>
          </p:cNvSpPr>
          <p:nvPr>
            <p:ph type="pic" sz="quarter" idx="13" hasCustomPrompt="1"/>
          </p:nvPr>
        </p:nvSpPr>
        <p:spPr>
          <a:xfrm>
            <a:off x="457640"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7" name="Marcador de posición de imagen 6"/>
          <p:cNvSpPr>
            <a:spLocks noGrp="1"/>
          </p:cNvSpPr>
          <p:nvPr>
            <p:ph type="pic" sz="quarter" idx="14" hasCustomPrompt="1"/>
          </p:nvPr>
        </p:nvSpPr>
        <p:spPr>
          <a:xfrm>
            <a:off x="2609761"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8" name="Marcador de posición de imagen 6"/>
          <p:cNvSpPr>
            <a:spLocks noGrp="1"/>
          </p:cNvSpPr>
          <p:nvPr>
            <p:ph type="pic" sz="quarter" idx="15" hasCustomPrompt="1"/>
          </p:nvPr>
        </p:nvSpPr>
        <p:spPr>
          <a:xfrm>
            <a:off x="4761882"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9" name="Marcador de texto 10"/>
          <p:cNvSpPr>
            <a:spLocks noGrp="1"/>
          </p:cNvSpPr>
          <p:nvPr>
            <p:ph type="body" sz="quarter" idx="16" hasCustomPrompt="1"/>
          </p:nvPr>
        </p:nvSpPr>
        <p:spPr>
          <a:xfrm>
            <a:off x="457201" y="1484979"/>
            <a:ext cx="1773237" cy="282249"/>
          </a:xfrm>
        </p:spPr>
        <p:txBody>
          <a:bodyPr anchor="b">
            <a:noAutofit/>
          </a:bodyPr>
          <a:lstStyle>
            <a:lvl1pPr marL="0" indent="0" algn="ctr">
              <a:buNone/>
              <a:defRPr sz="1600" b="1"/>
            </a:lvl1pPr>
          </a:lstStyle>
          <a:p>
            <a:pPr lvl="0"/>
            <a:r>
              <a:rPr lang="en-US" dirty="0"/>
              <a:t>Point #1</a:t>
            </a:r>
          </a:p>
        </p:txBody>
      </p:sp>
      <p:sp>
        <p:nvSpPr>
          <p:cNvPr id="10" name="Marcador de texto 10"/>
          <p:cNvSpPr>
            <a:spLocks noGrp="1"/>
          </p:cNvSpPr>
          <p:nvPr>
            <p:ph type="body" sz="quarter" idx="17" hasCustomPrompt="1"/>
          </p:nvPr>
        </p:nvSpPr>
        <p:spPr>
          <a:xfrm>
            <a:off x="2609322" y="1484979"/>
            <a:ext cx="1773237" cy="282249"/>
          </a:xfrm>
        </p:spPr>
        <p:txBody>
          <a:bodyPr anchor="b">
            <a:noAutofit/>
          </a:bodyPr>
          <a:lstStyle>
            <a:lvl1pPr marL="0" indent="0" algn="ctr">
              <a:buNone/>
              <a:defRPr sz="1600" b="1"/>
            </a:lvl1pPr>
          </a:lstStyle>
          <a:p>
            <a:pPr lvl="0"/>
            <a:r>
              <a:rPr lang="en-US" dirty="0"/>
              <a:t>Point #2</a:t>
            </a:r>
          </a:p>
        </p:txBody>
      </p:sp>
      <p:sp>
        <p:nvSpPr>
          <p:cNvPr id="11" name="Marcador de texto 10"/>
          <p:cNvSpPr>
            <a:spLocks noGrp="1"/>
          </p:cNvSpPr>
          <p:nvPr>
            <p:ph type="body" sz="quarter" idx="18" hasCustomPrompt="1"/>
          </p:nvPr>
        </p:nvSpPr>
        <p:spPr>
          <a:xfrm>
            <a:off x="4761443" y="1484979"/>
            <a:ext cx="1773237" cy="282249"/>
          </a:xfrm>
        </p:spPr>
        <p:txBody>
          <a:bodyPr anchor="b">
            <a:noAutofit/>
          </a:bodyPr>
          <a:lstStyle>
            <a:lvl1pPr marL="0" indent="0" algn="ctr">
              <a:buNone/>
              <a:defRPr sz="1600" b="1"/>
            </a:lvl1pPr>
          </a:lstStyle>
          <a:p>
            <a:pPr lvl="0"/>
            <a:r>
              <a:rPr lang="en-US" dirty="0"/>
              <a:t>Point #3</a:t>
            </a:r>
          </a:p>
        </p:txBody>
      </p:sp>
      <p:sp>
        <p:nvSpPr>
          <p:cNvPr id="12" name="Marcador de texto 15"/>
          <p:cNvSpPr>
            <a:spLocks noGrp="1"/>
          </p:cNvSpPr>
          <p:nvPr>
            <p:ph type="body" sz="quarter" idx="19" hasCustomPrompt="1"/>
          </p:nvPr>
        </p:nvSpPr>
        <p:spPr>
          <a:xfrm>
            <a:off x="457201"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3" name="Marcador de texto 15"/>
          <p:cNvSpPr>
            <a:spLocks noGrp="1"/>
          </p:cNvSpPr>
          <p:nvPr>
            <p:ph type="body" sz="quarter" idx="20" hasCustomPrompt="1"/>
          </p:nvPr>
        </p:nvSpPr>
        <p:spPr>
          <a:xfrm>
            <a:off x="2609322"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4" name="Marcador de texto 15"/>
          <p:cNvSpPr>
            <a:spLocks noGrp="1"/>
          </p:cNvSpPr>
          <p:nvPr>
            <p:ph type="body" sz="quarter" idx="21" hasCustomPrompt="1"/>
          </p:nvPr>
        </p:nvSpPr>
        <p:spPr>
          <a:xfrm>
            <a:off x="4761443"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5" name="Marcador de posición de imagen 6"/>
          <p:cNvSpPr>
            <a:spLocks noGrp="1"/>
          </p:cNvSpPr>
          <p:nvPr>
            <p:ph type="pic" sz="quarter" idx="22" hasCustomPrompt="1"/>
          </p:nvPr>
        </p:nvSpPr>
        <p:spPr>
          <a:xfrm>
            <a:off x="6914003"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16" name="Marcador de texto 10"/>
          <p:cNvSpPr>
            <a:spLocks noGrp="1"/>
          </p:cNvSpPr>
          <p:nvPr>
            <p:ph type="body" sz="quarter" idx="23" hasCustomPrompt="1"/>
          </p:nvPr>
        </p:nvSpPr>
        <p:spPr>
          <a:xfrm>
            <a:off x="6913564" y="1484979"/>
            <a:ext cx="1773237" cy="282249"/>
          </a:xfrm>
        </p:spPr>
        <p:txBody>
          <a:bodyPr anchor="b">
            <a:noAutofit/>
          </a:bodyPr>
          <a:lstStyle>
            <a:lvl1pPr marL="0" indent="0" algn="ctr">
              <a:buNone/>
              <a:defRPr sz="1600" b="1"/>
            </a:lvl1pPr>
          </a:lstStyle>
          <a:p>
            <a:pPr lvl="0"/>
            <a:r>
              <a:rPr lang="en-US" dirty="0"/>
              <a:t>Point #4</a:t>
            </a:r>
          </a:p>
        </p:txBody>
      </p:sp>
      <p:sp>
        <p:nvSpPr>
          <p:cNvPr id="17" name="Marcador de texto 15"/>
          <p:cNvSpPr>
            <a:spLocks noGrp="1"/>
          </p:cNvSpPr>
          <p:nvPr>
            <p:ph type="body" sz="quarter" idx="24" hasCustomPrompt="1"/>
          </p:nvPr>
        </p:nvSpPr>
        <p:spPr>
          <a:xfrm>
            <a:off x="6913564"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8" name="Right Triangle 1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D6CC6FBF-7B11-A648-AE2F-30D79009D85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BFE524C4-EFE4-4146-B154-9CDD6B5219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3000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832988"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4832988" y="4065958"/>
            <a:ext cx="3988323" cy="328613"/>
          </a:xfrm>
        </p:spPr>
        <p:txBody>
          <a:bodyPr>
            <a:noAutofit/>
          </a:bodyPr>
          <a:lstStyle>
            <a:lvl1pPr marL="0" indent="0" algn="l">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4445177"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832988" y="1194176"/>
            <a:ext cx="3988323" cy="2768445"/>
          </a:xfrm>
        </p:spPr>
        <p:txBody>
          <a:bodyPr anchor="t"/>
          <a:lstStyle>
            <a:lvl1pPr algn="l">
              <a:defRPr sz="2400" b="1" i="1" baseline="0"/>
            </a:lvl1pPr>
          </a:lstStyle>
          <a:p>
            <a:r>
              <a:rPr lang="en-US" dirty="0"/>
              <a:t>To quote or not to quote, that is the question... (that you have to ask yourself before using this slide.)</a:t>
            </a:r>
          </a:p>
        </p:txBody>
      </p:sp>
      <p:sp>
        <p:nvSpPr>
          <p:cNvPr id="6" name="Freeform: Shape 5"/>
          <p:cNvSpPr/>
          <p:nvPr userDrawn="1"/>
        </p:nvSpPr>
        <p:spPr>
          <a:xfrm>
            <a:off x="4441371" y="-122945"/>
            <a:ext cx="4771785" cy="4694945"/>
          </a:xfrm>
          <a:custGeom>
            <a:avLst/>
            <a:gdLst>
              <a:gd name="connsiteX0" fmla="*/ 0 w 4771785"/>
              <a:gd name="connsiteY0" fmla="*/ 92209 h 4694945"/>
              <a:gd name="connsiteX1" fmla="*/ 3234979 w 4771785"/>
              <a:gd name="connsiteY1" fmla="*/ 1052713 h 4694945"/>
              <a:gd name="connsiteX2" fmla="*/ 4372216 w 4771785"/>
              <a:gd name="connsiteY2" fmla="*/ 814508 h 4694945"/>
              <a:gd name="connsiteX3" fmla="*/ 4748733 w 4771785"/>
              <a:gd name="connsiteY3" fmla="*/ 4694945 h 4694945"/>
              <a:gd name="connsiteX4" fmla="*/ 4771785 w 4771785"/>
              <a:gd name="connsiteY4" fmla="*/ 0 h 4694945"/>
              <a:gd name="connsiteX5" fmla="*/ 0 w 4771785"/>
              <a:gd name="connsiteY5" fmla="*/ 92209 h 469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1785" h="4694945">
                <a:moveTo>
                  <a:pt x="0" y="92209"/>
                </a:moveTo>
                <a:lnTo>
                  <a:pt x="3234979" y="1052713"/>
                </a:lnTo>
                <a:lnTo>
                  <a:pt x="4372216" y="814508"/>
                </a:lnTo>
                <a:lnTo>
                  <a:pt x="4748733" y="4694945"/>
                </a:lnTo>
                <a:lnTo>
                  <a:pt x="4771785" y="0"/>
                </a:lnTo>
                <a:lnTo>
                  <a:pt x="0" y="92209"/>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6F8286CC-2E65-E44E-8360-B174F57645A3}"/>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63F7AFC6-9039-474B-85D6-7E593B2F7E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3625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Image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4604388"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3601506"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308342" y="4065958"/>
            <a:ext cx="3988323" cy="328613"/>
          </a:xfrm>
        </p:spPr>
        <p:txBody>
          <a:bodyPr>
            <a:noAutofit/>
          </a:bodyPr>
          <a:lstStyle>
            <a:lvl1pPr marL="0" indent="0" algn="r">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3005146"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308342" y="1194176"/>
            <a:ext cx="3988323" cy="2768445"/>
          </a:xfrm>
        </p:spPr>
        <p:txBody>
          <a:bodyPr anchor="t"/>
          <a:lstStyle>
            <a:lvl1pPr algn="r">
              <a:defRPr sz="2400" b="1" i="1" baseline="0"/>
            </a:lvl1pPr>
          </a:lstStyle>
          <a:p>
            <a:r>
              <a:rPr lang="en-US" dirty="0"/>
              <a:t>To quote or not to quote, that is the question... (that you have to ask yourself before using this slide.)</a:t>
            </a:r>
          </a:p>
        </p:txBody>
      </p:sp>
      <p:sp>
        <p:nvSpPr>
          <p:cNvPr id="10" name="Freeform: Shape 9"/>
          <p:cNvSpPr/>
          <p:nvPr userDrawn="1"/>
        </p:nvSpPr>
        <p:spPr>
          <a:xfrm>
            <a:off x="-92208" y="-230521"/>
            <a:ext cx="4003381" cy="5494084"/>
          </a:xfrm>
          <a:custGeom>
            <a:avLst/>
            <a:gdLst>
              <a:gd name="connsiteX0" fmla="*/ 4003381 w 4003381"/>
              <a:gd name="connsiteY0" fmla="*/ 138313 h 5494084"/>
              <a:gd name="connsiteX1" fmla="*/ 1267865 w 4003381"/>
              <a:gd name="connsiteY1" fmla="*/ 553250 h 5494084"/>
              <a:gd name="connsiteX2" fmla="*/ 507146 w 4003381"/>
              <a:gd name="connsiteY2" fmla="*/ 507146 h 5494084"/>
              <a:gd name="connsiteX3" fmla="*/ 92208 w 4003381"/>
              <a:gd name="connsiteY3" fmla="*/ 5494084 h 5494084"/>
              <a:gd name="connsiteX4" fmla="*/ 0 w 4003381"/>
              <a:gd name="connsiteY4" fmla="*/ 0 h 5494084"/>
              <a:gd name="connsiteX5" fmla="*/ 4003381 w 4003381"/>
              <a:gd name="connsiteY5" fmla="*/ 138313 h 549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381" h="5494084">
                <a:moveTo>
                  <a:pt x="4003381" y="138313"/>
                </a:moveTo>
                <a:lnTo>
                  <a:pt x="1267865" y="553250"/>
                </a:lnTo>
                <a:lnTo>
                  <a:pt x="507146" y="507146"/>
                </a:lnTo>
                <a:lnTo>
                  <a:pt x="92208" y="5494084"/>
                </a:lnTo>
                <a:lnTo>
                  <a:pt x="0" y="0"/>
                </a:lnTo>
                <a:lnTo>
                  <a:pt x="4003381" y="138313"/>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B2C474CB-A107-5947-A5A2-7F1C62AB77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F6EF4A1A-05FC-194F-97F1-5D2DCB430F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470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with Image 3">
    <p:spTree>
      <p:nvGrpSpPr>
        <p:cNvPr id="1" name=""/>
        <p:cNvGrpSpPr/>
        <p:nvPr/>
      </p:nvGrpSpPr>
      <p:grpSpPr>
        <a:xfrm>
          <a:off x="0" y="0"/>
          <a:ext cx="0" cy="0"/>
          <a:chOff x="0" y="0"/>
          <a:chExt cx="0" cy="0"/>
        </a:xfrm>
      </p:grpSpPr>
      <p:sp>
        <p:nvSpPr>
          <p:cNvPr id="6" name="Rectangle 5"/>
          <p:cNvSpPr/>
          <p:nvPr userDrawn="1"/>
        </p:nvSpPr>
        <p:spPr>
          <a:xfrm>
            <a:off x="0" y="2825750"/>
            <a:ext cx="9144000" cy="2317750"/>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1"/>
            <a:ext cx="9144000" cy="2825751"/>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234367" y="4211477"/>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764495" y="4263876"/>
            <a:ext cx="7634902" cy="347447"/>
          </a:xfrm>
        </p:spPr>
        <p:txBody>
          <a:bodyPr>
            <a:noAutofit/>
          </a:bodyPr>
          <a:lstStyle>
            <a:lvl1pPr marL="0" indent="0" algn="ctr">
              <a:buNone/>
              <a:defRPr sz="1500" i="1" baseline="0"/>
            </a:lvl1pPr>
          </a:lstStyle>
          <a:p>
            <a:pPr lvl="0"/>
            <a:r>
              <a:rPr lang="en-US" dirty="0"/>
              <a:t>Someone</a:t>
            </a:r>
          </a:p>
        </p:txBody>
      </p:sp>
      <p:sp>
        <p:nvSpPr>
          <p:cNvPr id="2" name="Título 1"/>
          <p:cNvSpPr>
            <a:spLocks noGrp="1"/>
          </p:cNvSpPr>
          <p:nvPr>
            <p:ph type="title" hasCustomPrompt="1"/>
          </p:nvPr>
        </p:nvSpPr>
        <p:spPr>
          <a:xfrm>
            <a:off x="764495" y="2973914"/>
            <a:ext cx="7634902" cy="1143003"/>
          </a:xfrm>
        </p:spPr>
        <p:txBody>
          <a:bodyPr anchor="b"/>
          <a:lstStyle>
            <a:lvl1pPr algn="ctr">
              <a:defRPr sz="1800" b="0" i="1" baseline="0"/>
            </a:lvl1pPr>
          </a:lstStyle>
          <a:p>
            <a:r>
              <a:rPr lang="en-US" dirty="0"/>
              <a:t>“To quote or not to quote, that is the question... (that you have to ask yourself before using this slide.)”</a:t>
            </a:r>
          </a:p>
        </p:txBody>
      </p:sp>
      <p:sp>
        <p:nvSpPr>
          <p:cNvPr id="14" name="TextBox 13">
            <a:extLst>
              <a:ext uri="{FF2B5EF4-FFF2-40B4-BE49-F238E27FC236}">
                <a16:creationId xmlns:a16="http://schemas.microsoft.com/office/drawing/2014/main" id="{C42CFF83-744D-5648-AB41-003B1D24A60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B69FED03-6A37-EC4D-822B-9C36AD06D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170934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405187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4" hasCustomPrompt="1"/>
          </p:nvPr>
        </p:nvSpPr>
        <p:spPr>
          <a:xfrm>
            <a:off x="457202" y="4104954"/>
            <a:ext cx="8229599" cy="360640"/>
          </a:xfrm>
        </p:spPr>
        <p:txBody>
          <a:bodyPr>
            <a:noAutofit/>
          </a:bodyPr>
          <a:lstStyle>
            <a:lvl1pPr marL="0" indent="0" algn="ctr">
              <a:buNone/>
              <a:defRPr sz="1500" i="1" baseline="0"/>
            </a:lvl1pPr>
          </a:lstStyle>
          <a:p>
            <a:pPr lvl="0"/>
            <a:r>
              <a:rPr lang="en-US" dirty="0"/>
              <a:t>Someone</a:t>
            </a:r>
          </a:p>
        </p:txBody>
      </p:sp>
      <p:sp>
        <p:nvSpPr>
          <p:cNvPr id="15" name="Marcador de texto 14"/>
          <p:cNvSpPr>
            <a:spLocks noGrp="1"/>
          </p:cNvSpPr>
          <p:nvPr>
            <p:ph type="body" sz="quarter" idx="15" hasCustomPrompt="1"/>
          </p:nvPr>
        </p:nvSpPr>
        <p:spPr>
          <a:xfrm>
            <a:off x="3767844" y="535277"/>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57200" y="1634731"/>
            <a:ext cx="8229600" cy="2259937"/>
          </a:xfrm>
        </p:spPr>
        <p:txBody>
          <a:bodyPr anchor="t"/>
          <a:lstStyle>
            <a:lvl1pPr algn="ctr">
              <a:defRPr sz="2800" baseline="0"/>
            </a:lvl1pPr>
          </a:lstStyle>
          <a:p>
            <a:r>
              <a:rPr lang="en-US" dirty="0"/>
              <a:t>This slide is ideal for short quotes, where a couple of text lines is enough.</a:t>
            </a:r>
          </a:p>
        </p:txBody>
      </p:sp>
      <p:sp>
        <p:nvSpPr>
          <p:cNvPr id="12" name="TextBox 11">
            <a:extLst>
              <a:ext uri="{FF2B5EF4-FFF2-40B4-BE49-F238E27FC236}">
                <a16:creationId xmlns:a16="http://schemas.microsoft.com/office/drawing/2014/main" id="{1BF2D2FD-A774-764D-ADBE-7B6357EDDE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3" name="Picture 12">
            <a:extLst>
              <a:ext uri="{FF2B5EF4-FFF2-40B4-BE49-F238E27FC236}">
                <a16:creationId xmlns:a16="http://schemas.microsoft.com/office/drawing/2014/main" id="{0527B893-2CC3-A443-9AEC-DAB6CB793C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8520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Quot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1201101"/>
            <a:ext cx="8229600" cy="1590258"/>
          </a:xfrm>
        </p:spPr>
        <p:txBody>
          <a:bodyPr anchor="b"/>
          <a:lstStyle>
            <a:lvl1pPr algn="ctr">
              <a:defRPr sz="2000" b="0" i="1" baseline="0"/>
            </a:lvl1pPr>
          </a:lstStyle>
          <a:p>
            <a:r>
              <a:rPr lang="en-US" dirty="0"/>
              <a:t>“This slide instead, is ideal for long quotes, where you need a balance between white space and more words. A paragraph of 5 or more lines of text seems the perfect fit for this kind of content. Use it wisely.”</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0" name="Marcador de texto 11"/>
          <p:cNvSpPr>
            <a:spLocks noGrp="1"/>
          </p:cNvSpPr>
          <p:nvPr>
            <p:ph type="body" sz="quarter" idx="14" hasCustomPrompt="1"/>
          </p:nvPr>
        </p:nvSpPr>
        <p:spPr>
          <a:xfrm>
            <a:off x="457202" y="3036039"/>
            <a:ext cx="8229599" cy="357395"/>
          </a:xfrm>
        </p:spPr>
        <p:txBody>
          <a:bodyPr>
            <a:noAutofit/>
          </a:bodyPr>
          <a:lstStyle>
            <a:lvl1pPr marL="0" indent="0" algn="ctr">
              <a:buNone/>
              <a:defRPr sz="1500" i="1" baseline="0"/>
            </a:lvl1pPr>
          </a:lstStyle>
          <a:p>
            <a:pPr lvl="0"/>
            <a:r>
              <a:rPr lang="en-US" dirty="0"/>
              <a:t>Someone</a:t>
            </a:r>
          </a:p>
        </p:txBody>
      </p:sp>
      <p:cxnSp>
        <p:nvCxnSpPr>
          <p:cNvPr id="11" name="Conector recto 10"/>
          <p:cNvCxnSpPr/>
          <p:nvPr userDrawn="1"/>
        </p:nvCxnSpPr>
        <p:spPr>
          <a:xfrm>
            <a:off x="4234367" y="2952065"/>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CC8869-C0C6-8349-91A7-B1DD1EA9F25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4" name="Picture 13">
            <a:extLst>
              <a:ext uri="{FF2B5EF4-FFF2-40B4-BE49-F238E27FC236}">
                <a16:creationId xmlns:a16="http://schemas.microsoft.com/office/drawing/2014/main" id="{E8C8A4B4-69E9-854B-8DB0-45C223DFD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3921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bg>
      <p:bgPr>
        <a:solidFill>
          <a:schemeClr val="bg1"/>
        </a:solidFill>
        <a:effectLst/>
      </p:bgPr>
    </p:bg>
    <p:spTree>
      <p:nvGrpSpPr>
        <p:cNvPr id="1" name=""/>
        <p:cNvGrpSpPr/>
        <p:nvPr/>
      </p:nvGrpSpPr>
      <p:grpSpPr>
        <a:xfrm>
          <a:off x="0" y="0"/>
          <a:ext cx="0" cy="0"/>
          <a:chOff x="0" y="0"/>
          <a:chExt cx="0" cy="0"/>
        </a:xfrm>
      </p:grpSpPr>
      <p:sp>
        <p:nvSpPr>
          <p:cNvPr id="7" name="Freeform: Shape 6"/>
          <p:cNvSpPr/>
          <p:nvPr userDrawn="1"/>
        </p:nvSpPr>
        <p:spPr>
          <a:xfrm>
            <a:off x="-92208" y="2604887"/>
            <a:ext cx="9297680" cy="2666360"/>
          </a:xfrm>
          <a:custGeom>
            <a:avLst/>
            <a:gdLst>
              <a:gd name="connsiteX0" fmla="*/ 15368 w 9297680"/>
              <a:gd name="connsiteY0" fmla="*/ 2051637 h 2666360"/>
              <a:gd name="connsiteX1" fmla="*/ 5048410 w 9297680"/>
              <a:gd name="connsiteY1" fmla="*/ 1575227 h 2666360"/>
              <a:gd name="connsiteX2" fmla="*/ 6446904 w 9297680"/>
              <a:gd name="connsiteY2" fmla="*/ 2074689 h 2666360"/>
              <a:gd name="connsiteX3" fmla="*/ 9297680 w 9297680"/>
              <a:gd name="connsiteY3" fmla="*/ 0 h 2666360"/>
              <a:gd name="connsiteX4" fmla="*/ 9282312 w 9297680"/>
              <a:gd name="connsiteY4" fmla="*/ 2666360 h 2666360"/>
              <a:gd name="connsiteX5" fmla="*/ 0 w 9297680"/>
              <a:gd name="connsiteY5" fmla="*/ 2635624 h 2666360"/>
              <a:gd name="connsiteX6" fmla="*/ 15368 w 9297680"/>
              <a:gd name="connsiteY6" fmla="*/ 2051637 h 26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7680" h="2666360">
                <a:moveTo>
                  <a:pt x="15368" y="2051637"/>
                </a:moveTo>
                <a:lnTo>
                  <a:pt x="5048410" y="1575227"/>
                </a:lnTo>
                <a:lnTo>
                  <a:pt x="6446904" y="2074689"/>
                </a:lnTo>
                <a:lnTo>
                  <a:pt x="9297680" y="0"/>
                </a:lnTo>
                <a:cubicBezTo>
                  <a:pt x="9292557" y="888787"/>
                  <a:pt x="9287435" y="1777573"/>
                  <a:pt x="9282312" y="2666360"/>
                </a:cubicBezTo>
                <a:lnTo>
                  <a:pt x="0" y="2635624"/>
                </a:lnTo>
                <a:lnTo>
                  <a:pt x="15368" y="205163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noProof="0" dirty="0"/>
              <a:t>Treat it like a title*</a:t>
            </a:r>
            <a:endParaRPr lang="en-US" dirty="0"/>
          </a:p>
        </p:txBody>
      </p:sp>
      <p:sp>
        <p:nvSpPr>
          <p:cNvPr id="3" name="Marcador de contenido 2"/>
          <p:cNvSpPr>
            <a:spLocks noGrp="1"/>
          </p:cNvSpPr>
          <p:nvPr>
            <p:ph idx="1" hasCustomPrompt="1"/>
          </p:nvPr>
        </p:nvSpPr>
        <p:spPr>
          <a:noFill/>
        </p:spPr>
        <p:txBody>
          <a:bodyPr/>
          <a:lstStyle>
            <a:lvl4pPr>
              <a:defRPr baseline="0"/>
            </a:lvl4p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10"/>
          </p:nvPr>
        </p:nvSpPr>
        <p:spPr/>
        <p:txBody>
          <a:bodyPr/>
          <a:lstStyle/>
          <a:p>
            <a:fld id="{A5068A67-95CD-0E47-9515-8ED005D9E9DE}" type="datetime1">
              <a:rPr lang="es-BO" smtClean="0"/>
              <a:t>22/8/19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sp>
        <p:nvSpPr>
          <p:cNvPr id="8" name="TextBox 7">
            <a:extLst>
              <a:ext uri="{FF2B5EF4-FFF2-40B4-BE49-F238E27FC236}">
                <a16:creationId xmlns:a16="http://schemas.microsoft.com/office/drawing/2014/main" id="{CB951279-1571-5C4B-8FB5-41294B2685B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E5ED0B4F-6DD4-BF4F-BB3C-934EEEDD32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22674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arallelogram 5"/>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5" name="Marcador de posición de imagen 6"/>
          <p:cNvSpPr>
            <a:spLocks noGrp="1"/>
          </p:cNvSpPr>
          <p:nvPr>
            <p:ph type="pic" sz="quarter" idx="13" hasCustomPrompt="1"/>
          </p:nvPr>
        </p:nvSpPr>
        <p:spPr>
          <a:xfrm>
            <a:off x="458478" y="2607134"/>
            <a:ext cx="1440000" cy="1410862"/>
          </a:xfrm>
        </p:spPr>
        <p:txBody>
          <a:bodyPr>
            <a:normAutofit/>
          </a:bodyPr>
          <a:lstStyle>
            <a:lvl1pPr marL="0" indent="0" algn="ctr">
              <a:buNone/>
              <a:defRPr sz="1100" baseline="0"/>
            </a:lvl1pPr>
          </a:lstStyle>
          <a:p>
            <a:r>
              <a:rPr lang="en-US" dirty="0"/>
              <a:t>An image, an icon, a photo, etc.</a:t>
            </a:r>
          </a:p>
        </p:txBody>
      </p:sp>
      <p:sp>
        <p:nvSpPr>
          <p:cNvPr id="16" name="Marcador de texto 11"/>
          <p:cNvSpPr>
            <a:spLocks noGrp="1"/>
          </p:cNvSpPr>
          <p:nvPr>
            <p:ph type="body" sz="quarter" idx="14" hasCustomPrompt="1"/>
          </p:nvPr>
        </p:nvSpPr>
        <p:spPr>
          <a:xfrm>
            <a:off x="2157757" y="2232219"/>
            <a:ext cx="1442557" cy="362093"/>
          </a:xfrm>
        </p:spPr>
        <p:txBody>
          <a:bodyPr anchor="t">
            <a:noAutofit/>
          </a:bodyPr>
          <a:lstStyle>
            <a:lvl1pPr marL="0" indent="0" algn="l">
              <a:buNone/>
              <a:defRPr sz="1600" b="1" i="0" baseline="0"/>
            </a:lvl1pPr>
          </a:lstStyle>
          <a:p>
            <a:pPr lvl="0"/>
            <a:r>
              <a:rPr lang="en-US" dirty="0"/>
              <a:t>Activity #2</a:t>
            </a:r>
          </a:p>
        </p:txBody>
      </p:sp>
      <p:sp>
        <p:nvSpPr>
          <p:cNvPr id="17"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8"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9" name="Marcador de texto 11"/>
          <p:cNvSpPr>
            <a:spLocks noGrp="1"/>
          </p:cNvSpPr>
          <p:nvPr>
            <p:ph type="body" sz="quarter" idx="17" hasCustomPrompt="1"/>
          </p:nvPr>
        </p:nvSpPr>
        <p:spPr>
          <a:xfrm>
            <a:off x="5543008" y="2232219"/>
            <a:ext cx="1442557" cy="362093"/>
          </a:xfrm>
        </p:spPr>
        <p:txBody>
          <a:bodyPr anchor="t">
            <a:noAutofit/>
          </a:bodyPr>
          <a:lstStyle>
            <a:lvl1pPr marL="0" indent="0" algn="l">
              <a:buNone/>
              <a:defRPr sz="1600" b="1" i="0" baseline="0"/>
            </a:lvl1pPr>
          </a:lstStyle>
          <a:p>
            <a:pPr lvl="0"/>
            <a:r>
              <a:rPr lang="en-US" dirty="0"/>
              <a:t>Activity #4</a:t>
            </a:r>
          </a:p>
        </p:txBody>
      </p:sp>
      <p:sp>
        <p:nvSpPr>
          <p:cNvPr id="20"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21" name="Marcador de texto 11"/>
          <p:cNvSpPr>
            <a:spLocks noGrp="1"/>
          </p:cNvSpPr>
          <p:nvPr>
            <p:ph type="body" sz="quarter" idx="19" hasCustomPrompt="1"/>
          </p:nvPr>
        </p:nvSpPr>
        <p:spPr>
          <a:xfrm>
            <a:off x="2157757" y="1978288"/>
            <a:ext cx="1442557" cy="250826"/>
          </a:xfrm>
        </p:spPr>
        <p:txBody>
          <a:bodyPr anchor="b">
            <a:noAutofit/>
          </a:bodyPr>
          <a:lstStyle>
            <a:lvl1pPr marL="0" indent="0" algn="l">
              <a:buNone/>
              <a:defRPr sz="1200" b="1" i="0" baseline="0"/>
            </a:lvl1pPr>
          </a:lstStyle>
          <a:p>
            <a:pPr lvl="0"/>
            <a:r>
              <a:rPr lang="en-US" dirty="0"/>
              <a:t>2</a:t>
            </a:r>
          </a:p>
        </p:txBody>
      </p:sp>
      <p:sp>
        <p:nvSpPr>
          <p:cNvPr id="22"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23"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24" name="Marcador de texto 11"/>
          <p:cNvSpPr>
            <a:spLocks noGrp="1"/>
          </p:cNvSpPr>
          <p:nvPr>
            <p:ph type="body" sz="quarter" idx="22" hasCustomPrompt="1"/>
          </p:nvPr>
        </p:nvSpPr>
        <p:spPr>
          <a:xfrm>
            <a:off x="5543008" y="1978288"/>
            <a:ext cx="1442557" cy="250826"/>
          </a:xfrm>
        </p:spPr>
        <p:txBody>
          <a:bodyPr anchor="b">
            <a:noAutofit/>
          </a:bodyPr>
          <a:lstStyle>
            <a:lvl1pPr marL="0" indent="0" algn="l">
              <a:buNone/>
              <a:defRPr sz="1200" b="1" i="0" baseline="0"/>
            </a:lvl1pPr>
          </a:lstStyle>
          <a:p>
            <a:pPr lvl="0"/>
            <a:r>
              <a:rPr lang="en-US" dirty="0"/>
              <a:t>4</a:t>
            </a:r>
          </a:p>
        </p:txBody>
      </p:sp>
      <p:sp>
        <p:nvSpPr>
          <p:cNvPr id="25"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6" name="Conector recto 25"/>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p:cNvCxnSpPr/>
          <p:nvPr userDrawn="1"/>
        </p:nvCxnSpPr>
        <p:spPr>
          <a:xfrm>
            <a:off x="2157757"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p:cNvCxnSpPr/>
          <p:nvPr userDrawn="1"/>
        </p:nvCxnSpPr>
        <p:spPr>
          <a:xfrm>
            <a:off x="3850723"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p:cNvCxnSpPr/>
          <p:nvPr userDrawn="1"/>
        </p:nvCxnSpPr>
        <p:spPr>
          <a:xfrm>
            <a:off x="5543008"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ector recto 29"/>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Marcador de posición de imagen 6"/>
          <p:cNvSpPr>
            <a:spLocks noGrp="1"/>
          </p:cNvSpPr>
          <p:nvPr>
            <p:ph type="pic" sz="quarter" idx="24" hasCustomPrompt="1"/>
          </p:nvPr>
        </p:nvSpPr>
        <p:spPr>
          <a:xfrm>
            <a:off x="2159034" y="2607134"/>
            <a:ext cx="1440000" cy="1410862"/>
          </a:xfrm>
        </p:spPr>
        <p:txBody>
          <a:bodyPr>
            <a:normAutofit/>
          </a:bodyPr>
          <a:lstStyle>
            <a:lvl1pPr marL="0" indent="0" algn="ctr">
              <a:buNone/>
              <a:defRPr sz="1100" baseline="0"/>
            </a:lvl1pPr>
          </a:lstStyle>
          <a:p>
            <a:r>
              <a:rPr lang="en-US" dirty="0"/>
              <a:t>An image, an icon, a photo, etc.</a:t>
            </a:r>
          </a:p>
        </p:txBody>
      </p:sp>
      <p:sp>
        <p:nvSpPr>
          <p:cNvPr id="32" name="Marcador de posición de imagen 6"/>
          <p:cNvSpPr>
            <a:spLocks noGrp="1"/>
          </p:cNvSpPr>
          <p:nvPr>
            <p:ph type="pic" sz="quarter" idx="25" hasCustomPrompt="1"/>
          </p:nvPr>
        </p:nvSpPr>
        <p:spPr>
          <a:xfrm>
            <a:off x="3852000" y="2607134"/>
            <a:ext cx="1440000" cy="1410862"/>
          </a:xfrm>
        </p:spPr>
        <p:txBody>
          <a:bodyPr>
            <a:normAutofit/>
          </a:bodyPr>
          <a:lstStyle>
            <a:lvl1pPr marL="0" indent="0" algn="ctr">
              <a:buNone/>
              <a:defRPr sz="1100" baseline="0"/>
            </a:lvl1pPr>
          </a:lstStyle>
          <a:p>
            <a:r>
              <a:rPr lang="en-US" dirty="0"/>
              <a:t>An image, an icon, a photo, etc.</a:t>
            </a:r>
          </a:p>
        </p:txBody>
      </p:sp>
      <p:sp>
        <p:nvSpPr>
          <p:cNvPr id="33" name="Marcador de posición de imagen 6"/>
          <p:cNvSpPr>
            <a:spLocks noGrp="1"/>
          </p:cNvSpPr>
          <p:nvPr>
            <p:ph type="pic" sz="quarter" idx="26" hasCustomPrompt="1"/>
          </p:nvPr>
        </p:nvSpPr>
        <p:spPr>
          <a:xfrm>
            <a:off x="5544285" y="2607134"/>
            <a:ext cx="1440000" cy="1410862"/>
          </a:xfrm>
        </p:spPr>
        <p:txBody>
          <a:bodyPr>
            <a:normAutofit/>
          </a:bodyPr>
          <a:lstStyle>
            <a:lvl1pPr marL="0" indent="0" algn="ctr">
              <a:buNone/>
              <a:defRPr sz="1100" baseline="0"/>
            </a:lvl1pPr>
          </a:lstStyle>
          <a:p>
            <a:r>
              <a:rPr lang="en-US" dirty="0"/>
              <a:t>An image, an icon, a photo, etc.</a:t>
            </a:r>
          </a:p>
        </p:txBody>
      </p:sp>
      <p:sp>
        <p:nvSpPr>
          <p:cNvPr id="34" name="Marcador de posición de imagen 6"/>
          <p:cNvSpPr>
            <a:spLocks noGrp="1"/>
          </p:cNvSpPr>
          <p:nvPr>
            <p:ph type="pic" sz="quarter" idx="27" hasCustomPrompt="1"/>
          </p:nvPr>
        </p:nvSpPr>
        <p:spPr>
          <a:xfrm>
            <a:off x="7245521" y="2607134"/>
            <a:ext cx="1440000" cy="1410862"/>
          </a:xfrm>
        </p:spPr>
        <p:txBody>
          <a:bodyPr>
            <a:normAutofit/>
          </a:bodyPr>
          <a:lstStyle>
            <a:lvl1pPr marL="0" indent="0" algn="ctr">
              <a:buNone/>
              <a:defRPr sz="1100" baseline="0"/>
            </a:lvl1pPr>
          </a:lstStyle>
          <a:p>
            <a:r>
              <a:rPr lang="en-US" dirty="0"/>
              <a:t>An image, an icon, a photo, etc.</a:t>
            </a:r>
          </a:p>
        </p:txBody>
      </p:sp>
      <p:sp>
        <p:nvSpPr>
          <p:cNvPr id="35" name="TextBox 34">
            <a:extLst>
              <a:ext uri="{FF2B5EF4-FFF2-40B4-BE49-F238E27FC236}">
                <a16:creationId xmlns:a16="http://schemas.microsoft.com/office/drawing/2014/main" id="{FF885EC0-29DD-7D40-8B31-4A1EE8C11CC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6" name="Picture 35">
            <a:extLst>
              <a:ext uri="{FF2B5EF4-FFF2-40B4-BE49-F238E27FC236}">
                <a16:creationId xmlns:a16="http://schemas.microsoft.com/office/drawing/2014/main" id="{0A780F01-902B-ED48-B80E-67BBFFD4EF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6743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0" name="Rectangle 29"/>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arallelogram 30"/>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texto 11"/>
          <p:cNvSpPr>
            <a:spLocks noGrp="1"/>
          </p:cNvSpPr>
          <p:nvPr>
            <p:ph type="body" sz="quarter" idx="14" hasCustomPrompt="1"/>
          </p:nvPr>
        </p:nvSpPr>
        <p:spPr>
          <a:xfrm>
            <a:off x="2153962" y="2232219"/>
            <a:ext cx="1442557" cy="362093"/>
          </a:xfrm>
        </p:spPr>
        <p:txBody>
          <a:bodyPr anchor="t">
            <a:noAutofit/>
          </a:bodyPr>
          <a:lstStyle>
            <a:lvl1pPr marL="0" indent="0" algn="l">
              <a:buNone/>
              <a:defRPr sz="1600" b="1" i="0" baseline="0"/>
            </a:lvl1pPr>
          </a:lstStyle>
          <a:p>
            <a:pPr lvl="0"/>
            <a:r>
              <a:rPr lang="en-US" dirty="0"/>
              <a:t>Activity #2</a:t>
            </a:r>
          </a:p>
        </p:txBody>
      </p:sp>
      <p:sp>
        <p:nvSpPr>
          <p:cNvPr id="11"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2"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3" name="Marcador de texto 11"/>
          <p:cNvSpPr>
            <a:spLocks noGrp="1"/>
          </p:cNvSpPr>
          <p:nvPr>
            <p:ph type="body" sz="quarter" idx="17" hasCustomPrompt="1"/>
          </p:nvPr>
        </p:nvSpPr>
        <p:spPr>
          <a:xfrm>
            <a:off x="5547484" y="2232219"/>
            <a:ext cx="1442557" cy="362093"/>
          </a:xfrm>
        </p:spPr>
        <p:txBody>
          <a:bodyPr anchor="t">
            <a:noAutofit/>
          </a:bodyPr>
          <a:lstStyle>
            <a:lvl1pPr marL="0" indent="0" algn="l">
              <a:buNone/>
              <a:defRPr sz="1600" b="1" i="0" baseline="0"/>
            </a:lvl1pPr>
          </a:lstStyle>
          <a:p>
            <a:pPr lvl="0"/>
            <a:r>
              <a:rPr lang="en-US" dirty="0"/>
              <a:t>Activity #4</a:t>
            </a:r>
          </a:p>
        </p:txBody>
      </p:sp>
      <p:sp>
        <p:nvSpPr>
          <p:cNvPr id="14"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15" name="Marcador de texto 11"/>
          <p:cNvSpPr>
            <a:spLocks noGrp="1"/>
          </p:cNvSpPr>
          <p:nvPr>
            <p:ph type="body" sz="quarter" idx="19" hasCustomPrompt="1"/>
          </p:nvPr>
        </p:nvSpPr>
        <p:spPr>
          <a:xfrm>
            <a:off x="2153962" y="1978288"/>
            <a:ext cx="1442557" cy="250826"/>
          </a:xfrm>
        </p:spPr>
        <p:txBody>
          <a:bodyPr anchor="b">
            <a:noAutofit/>
          </a:bodyPr>
          <a:lstStyle>
            <a:lvl1pPr marL="0" indent="0" algn="l">
              <a:buNone/>
              <a:defRPr sz="1200" b="1" i="0" baseline="0"/>
            </a:lvl1pPr>
          </a:lstStyle>
          <a:p>
            <a:pPr lvl="0"/>
            <a:r>
              <a:rPr lang="en-US" dirty="0"/>
              <a:t>2</a:t>
            </a:r>
          </a:p>
        </p:txBody>
      </p:sp>
      <p:sp>
        <p:nvSpPr>
          <p:cNvPr id="16"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17"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18" name="Marcador de texto 11"/>
          <p:cNvSpPr>
            <a:spLocks noGrp="1"/>
          </p:cNvSpPr>
          <p:nvPr>
            <p:ph type="body" sz="quarter" idx="22" hasCustomPrompt="1"/>
          </p:nvPr>
        </p:nvSpPr>
        <p:spPr>
          <a:xfrm>
            <a:off x="5547484" y="1978288"/>
            <a:ext cx="1442557" cy="250826"/>
          </a:xfrm>
        </p:spPr>
        <p:txBody>
          <a:bodyPr anchor="b">
            <a:noAutofit/>
          </a:bodyPr>
          <a:lstStyle>
            <a:lvl1pPr marL="0" indent="0" algn="l">
              <a:buNone/>
              <a:defRPr sz="1200" b="1" i="0" baseline="0"/>
            </a:lvl1pPr>
          </a:lstStyle>
          <a:p>
            <a:pPr lvl="0"/>
            <a:r>
              <a:rPr lang="en-US" dirty="0"/>
              <a:t>4</a:t>
            </a:r>
          </a:p>
        </p:txBody>
      </p:sp>
      <p:sp>
        <p:nvSpPr>
          <p:cNvPr id="19"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0" name="Conector recto 19"/>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ector recto 20"/>
          <p:cNvCxnSpPr/>
          <p:nvPr userDrawn="1"/>
        </p:nvCxnSpPr>
        <p:spPr>
          <a:xfrm>
            <a:off x="215396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ector recto 21"/>
          <p:cNvCxnSpPr/>
          <p:nvPr userDrawn="1"/>
        </p:nvCxnSpPr>
        <p:spPr>
          <a:xfrm>
            <a:off x="385072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ector recto 22"/>
          <p:cNvCxnSpPr/>
          <p:nvPr userDrawn="1"/>
        </p:nvCxnSpPr>
        <p:spPr>
          <a:xfrm>
            <a:off x="553853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ector recto 23"/>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4" hasCustomPrompt="1"/>
          </p:nvPr>
        </p:nvSpPr>
        <p:spPr>
          <a:xfrm>
            <a:off x="2153962"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6" name="Marcador de texto 11"/>
          <p:cNvSpPr>
            <a:spLocks noGrp="1"/>
          </p:cNvSpPr>
          <p:nvPr>
            <p:ph type="body" sz="quarter" idx="25" hasCustomPrompt="1"/>
          </p:nvPr>
        </p:nvSpPr>
        <p:spPr>
          <a:xfrm>
            <a:off x="457201"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7" name="Marcador de texto 11"/>
          <p:cNvSpPr>
            <a:spLocks noGrp="1"/>
          </p:cNvSpPr>
          <p:nvPr>
            <p:ph type="body" sz="quarter" idx="26" hasCustomPrompt="1"/>
          </p:nvPr>
        </p:nvSpPr>
        <p:spPr>
          <a:xfrm>
            <a:off x="3850723"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8" name="Marcador de texto 11"/>
          <p:cNvSpPr>
            <a:spLocks noGrp="1"/>
          </p:cNvSpPr>
          <p:nvPr>
            <p:ph type="body" sz="quarter" idx="27" hasCustomPrompt="1"/>
          </p:nvPr>
        </p:nvSpPr>
        <p:spPr>
          <a:xfrm>
            <a:off x="554748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9" name="Marcador de texto 11"/>
          <p:cNvSpPr>
            <a:spLocks noGrp="1"/>
          </p:cNvSpPr>
          <p:nvPr>
            <p:ph type="body" sz="quarter" idx="28" hasCustomPrompt="1"/>
          </p:nvPr>
        </p:nvSpPr>
        <p:spPr>
          <a:xfrm>
            <a:off x="724424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32" name="TextBox 31">
            <a:extLst>
              <a:ext uri="{FF2B5EF4-FFF2-40B4-BE49-F238E27FC236}">
                <a16:creationId xmlns:a16="http://schemas.microsoft.com/office/drawing/2014/main" id="{C4212E4C-42D6-E546-A880-35D56E3B4B1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3AA2CB1E-219E-974C-ACC0-A5822BD8CE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3666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9" name="Rectangle 48"/>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Parallelogram 49"/>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Timeline</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6" name="Conector recto 5"/>
          <p:cNvCxnSpPr/>
          <p:nvPr userDrawn="1"/>
        </p:nvCxnSpPr>
        <p:spPr>
          <a:xfrm>
            <a:off x="447122" y="3015071"/>
            <a:ext cx="1403998" cy="0"/>
          </a:xfrm>
          <a:prstGeom prst="line">
            <a:avLst/>
          </a:prstGeom>
          <a:ln w="9525"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Conector recto 7"/>
          <p:cNvCxnSpPr/>
          <p:nvPr userDrawn="1"/>
        </p:nvCxnSpPr>
        <p:spPr>
          <a:xfrm>
            <a:off x="1814258"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0" name="Conector recto 9"/>
          <p:cNvCxnSpPr/>
          <p:nvPr userDrawn="1"/>
        </p:nvCxnSpPr>
        <p:spPr>
          <a:xfrm>
            <a:off x="3181394"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1" name="Conector recto 10"/>
          <p:cNvCxnSpPr/>
          <p:nvPr userDrawn="1"/>
        </p:nvCxnSpPr>
        <p:spPr>
          <a:xfrm>
            <a:off x="4548530"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2" name="Conector recto 11"/>
          <p:cNvCxnSpPr/>
          <p:nvPr userDrawn="1"/>
        </p:nvCxnSpPr>
        <p:spPr>
          <a:xfrm>
            <a:off x="5915666"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3" name="Conector recto 12"/>
          <p:cNvCxnSpPr/>
          <p:nvPr userDrawn="1"/>
        </p:nvCxnSpPr>
        <p:spPr>
          <a:xfrm>
            <a:off x="7282802"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4" name="Conector recto 13"/>
          <p:cNvCxnSpPr/>
          <p:nvPr userDrawn="1"/>
        </p:nvCxnSpPr>
        <p:spPr>
          <a:xfrm flipV="1">
            <a:off x="4572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Marcador de texto 11"/>
          <p:cNvSpPr>
            <a:spLocks noGrp="1"/>
          </p:cNvSpPr>
          <p:nvPr>
            <p:ph type="body" sz="quarter" idx="15" hasCustomPrompt="1"/>
          </p:nvPr>
        </p:nvSpPr>
        <p:spPr>
          <a:xfrm>
            <a:off x="457200" y="2212397"/>
            <a:ext cx="1357058" cy="271209"/>
          </a:xfrm>
        </p:spPr>
        <p:txBody>
          <a:bodyPr anchor="ctr">
            <a:noAutofit/>
          </a:bodyPr>
          <a:lstStyle>
            <a:lvl1pPr marL="0" indent="0" algn="ctr">
              <a:buNone/>
              <a:defRPr sz="1400" b="1" i="0" baseline="0"/>
            </a:lvl1pPr>
          </a:lstStyle>
          <a:p>
            <a:pPr lvl="0"/>
            <a:r>
              <a:rPr lang="en-US" dirty="0"/>
              <a:t>Date #1</a:t>
            </a:r>
          </a:p>
        </p:txBody>
      </p:sp>
      <p:sp>
        <p:nvSpPr>
          <p:cNvPr id="24" name="Marcador de texto 11"/>
          <p:cNvSpPr>
            <a:spLocks noGrp="1"/>
          </p:cNvSpPr>
          <p:nvPr>
            <p:ph type="body" sz="quarter" idx="25" hasCustomPrompt="1"/>
          </p:nvPr>
        </p:nvSpPr>
        <p:spPr>
          <a:xfrm>
            <a:off x="457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27" name="Conector recto 26"/>
          <p:cNvCxnSpPr/>
          <p:nvPr userDrawn="1"/>
        </p:nvCxnSpPr>
        <p:spPr>
          <a:xfrm flipV="1">
            <a:off x="3219457"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8" name="Marcador de texto 11"/>
          <p:cNvSpPr>
            <a:spLocks noGrp="1"/>
          </p:cNvSpPr>
          <p:nvPr>
            <p:ph type="body" sz="quarter" idx="28" hasCustomPrompt="1"/>
          </p:nvPr>
        </p:nvSpPr>
        <p:spPr>
          <a:xfrm>
            <a:off x="2540928" y="2212397"/>
            <a:ext cx="1357058" cy="271209"/>
          </a:xfrm>
        </p:spPr>
        <p:txBody>
          <a:bodyPr anchor="ctr">
            <a:noAutofit/>
          </a:bodyPr>
          <a:lstStyle>
            <a:lvl1pPr marL="0" indent="0" algn="ctr">
              <a:buNone/>
              <a:defRPr sz="1400" b="1" i="0" baseline="0"/>
            </a:lvl1pPr>
          </a:lstStyle>
          <a:p>
            <a:pPr lvl="0"/>
            <a:r>
              <a:rPr lang="en-US" dirty="0"/>
              <a:t>Date #3</a:t>
            </a:r>
          </a:p>
        </p:txBody>
      </p:sp>
      <p:sp>
        <p:nvSpPr>
          <p:cNvPr id="29" name="Marcador de texto 11"/>
          <p:cNvSpPr>
            <a:spLocks noGrp="1"/>
          </p:cNvSpPr>
          <p:nvPr>
            <p:ph type="body" sz="quarter" idx="29" hasCustomPrompt="1"/>
          </p:nvPr>
        </p:nvSpPr>
        <p:spPr>
          <a:xfrm>
            <a:off x="2540928"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0" name="Conector recto 29"/>
          <p:cNvCxnSpPr/>
          <p:nvPr userDrawn="1"/>
        </p:nvCxnSpPr>
        <p:spPr>
          <a:xfrm flipV="1">
            <a:off x="5953729"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Marcador de texto 11"/>
          <p:cNvSpPr>
            <a:spLocks noGrp="1"/>
          </p:cNvSpPr>
          <p:nvPr>
            <p:ph type="body" sz="quarter" idx="30" hasCustomPrompt="1"/>
          </p:nvPr>
        </p:nvSpPr>
        <p:spPr>
          <a:xfrm>
            <a:off x="5275200" y="2212397"/>
            <a:ext cx="1357058" cy="271209"/>
          </a:xfrm>
        </p:spPr>
        <p:txBody>
          <a:bodyPr anchor="ctr">
            <a:noAutofit/>
          </a:bodyPr>
          <a:lstStyle>
            <a:lvl1pPr marL="0" indent="0" algn="ctr">
              <a:buNone/>
              <a:defRPr sz="1400" b="1" i="0" baseline="0"/>
            </a:lvl1pPr>
          </a:lstStyle>
          <a:p>
            <a:pPr lvl="0"/>
            <a:r>
              <a:rPr lang="en-US" dirty="0"/>
              <a:t>Date #5</a:t>
            </a:r>
          </a:p>
        </p:txBody>
      </p:sp>
      <p:sp>
        <p:nvSpPr>
          <p:cNvPr id="32" name="Marcador de texto 11"/>
          <p:cNvSpPr>
            <a:spLocks noGrp="1"/>
          </p:cNvSpPr>
          <p:nvPr>
            <p:ph type="body" sz="quarter" idx="31" hasCustomPrompt="1"/>
          </p:nvPr>
        </p:nvSpPr>
        <p:spPr>
          <a:xfrm>
            <a:off x="5275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3" name="Conector recto 32"/>
          <p:cNvCxnSpPr/>
          <p:nvPr userDrawn="1"/>
        </p:nvCxnSpPr>
        <p:spPr>
          <a:xfrm flipV="1">
            <a:off x="1852321"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Marcador de texto 11"/>
          <p:cNvSpPr>
            <a:spLocks noGrp="1"/>
          </p:cNvSpPr>
          <p:nvPr>
            <p:ph type="body" sz="quarter" idx="32" hasCustomPrompt="1"/>
          </p:nvPr>
        </p:nvSpPr>
        <p:spPr>
          <a:xfrm>
            <a:off x="1173792" y="3514775"/>
            <a:ext cx="1357058" cy="271209"/>
          </a:xfrm>
        </p:spPr>
        <p:txBody>
          <a:bodyPr anchor="ctr">
            <a:noAutofit/>
          </a:bodyPr>
          <a:lstStyle>
            <a:lvl1pPr marL="0" indent="0" algn="ctr">
              <a:buNone/>
              <a:defRPr sz="1400" b="1" i="0" baseline="0"/>
            </a:lvl1pPr>
          </a:lstStyle>
          <a:p>
            <a:pPr lvl="0"/>
            <a:r>
              <a:rPr lang="en-US" dirty="0"/>
              <a:t>Date #2</a:t>
            </a:r>
          </a:p>
        </p:txBody>
      </p:sp>
      <p:sp>
        <p:nvSpPr>
          <p:cNvPr id="35" name="Marcador de texto 11"/>
          <p:cNvSpPr>
            <a:spLocks noGrp="1"/>
          </p:cNvSpPr>
          <p:nvPr>
            <p:ph type="body" sz="quarter" idx="33" hasCustomPrompt="1"/>
          </p:nvPr>
        </p:nvSpPr>
        <p:spPr>
          <a:xfrm>
            <a:off x="1173792"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6" name="Conector recto 35"/>
          <p:cNvCxnSpPr/>
          <p:nvPr userDrawn="1"/>
        </p:nvCxnSpPr>
        <p:spPr>
          <a:xfrm flipV="1">
            <a:off x="4586593"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Marcador de texto 11"/>
          <p:cNvSpPr>
            <a:spLocks noGrp="1"/>
          </p:cNvSpPr>
          <p:nvPr>
            <p:ph type="body" sz="quarter" idx="34" hasCustomPrompt="1"/>
          </p:nvPr>
        </p:nvSpPr>
        <p:spPr>
          <a:xfrm>
            <a:off x="3908064" y="3514775"/>
            <a:ext cx="1357058" cy="271209"/>
          </a:xfrm>
        </p:spPr>
        <p:txBody>
          <a:bodyPr anchor="ctr">
            <a:noAutofit/>
          </a:bodyPr>
          <a:lstStyle>
            <a:lvl1pPr marL="0" indent="0" algn="ctr">
              <a:buNone/>
              <a:defRPr sz="1400" b="1" i="0" baseline="0"/>
            </a:lvl1pPr>
          </a:lstStyle>
          <a:p>
            <a:pPr lvl="0"/>
            <a:r>
              <a:rPr lang="en-US" dirty="0"/>
              <a:t>Date #4</a:t>
            </a:r>
          </a:p>
        </p:txBody>
      </p:sp>
      <p:sp>
        <p:nvSpPr>
          <p:cNvPr id="38" name="Marcador de texto 11"/>
          <p:cNvSpPr>
            <a:spLocks noGrp="1"/>
          </p:cNvSpPr>
          <p:nvPr>
            <p:ph type="body" sz="quarter" idx="35" hasCustomPrompt="1"/>
          </p:nvPr>
        </p:nvSpPr>
        <p:spPr>
          <a:xfrm>
            <a:off x="3908064"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9" name="Conector recto 38"/>
          <p:cNvCxnSpPr/>
          <p:nvPr userDrawn="1"/>
        </p:nvCxnSpPr>
        <p:spPr>
          <a:xfrm flipV="1">
            <a:off x="7320865"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Marcador de texto 11"/>
          <p:cNvSpPr>
            <a:spLocks noGrp="1"/>
          </p:cNvSpPr>
          <p:nvPr>
            <p:ph type="body" sz="quarter" idx="36" hasCustomPrompt="1"/>
          </p:nvPr>
        </p:nvSpPr>
        <p:spPr>
          <a:xfrm>
            <a:off x="6642336" y="3514775"/>
            <a:ext cx="1357058" cy="271209"/>
          </a:xfrm>
        </p:spPr>
        <p:txBody>
          <a:bodyPr anchor="ctr">
            <a:noAutofit/>
          </a:bodyPr>
          <a:lstStyle>
            <a:lvl1pPr marL="0" indent="0" algn="ctr">
              <a:buNone/>
              <a:defRPr sz="1400" b="1" i="0" baseline="0"/>
            </a:lvl1pPr>
          </a:lstStyle>
          <a:p>
            <a:pPr lvl="0"/>
            <a:r>
              <a:rPr lang="en-US" dirty="0"/>
              <a:t>Date #6</a:t>
            </a:r>
          </a:p>
        </p:txBody>
      </p:sp>
      <p:sp>
        <p:nvSpPr>
          <p:cNvPr id="41" name="Marcador de texto 11"/>
          <p:cNvSpPr>
            <a:spLocks noGrp="1"/>
          </p:cNvSpPr>
          <p:nvPr>
            <p:ph type="body" sz="quarter" idx="37" hasCustomPrompt="1"/>
          </p:nvPr>
        </p:nvSpPr>
        <p:spPr>
          <a:xfrm>
            <a:off x="6642336"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42" name="Conector recto 41"/>
          <p:cNvCxnSpPr/>
          <p:nvPr userDrawn="1"/>
        </p:nvCxnSpPr>
        <p:spPr>
          <a:xfrm flipV="1">
            <a:off x="86868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Marcador de texto 11"/>
          <p:cNvSpPr>
            <a:spLocks noGrp="1"/>
          </p:cNvSpPr>
          <p:nvPr>
            <p:ph type="body" sz="quarter" idx="38" hasCustomPrompt="1"/>
          </p:nvPr>
        </p:nvSpPr>
        <p:spPr>
          <a:xfrm>
            <a:off x="7329742" y="2212397"/>
            <a:ext cx="1357058" cy="271209"/>
          </a:xfrm>
        </p:spPr>
        <p:txBody>
          <a:bodyPr anchor="ctr">
            <a:noAutofit/>
          </a:bodyPr>
          <a:lstStyle>
            <a:lvl1pPr marL="0" indent="0" algn="ctr">
              <a:buNone/>
              <a:defRPr sz="1400" b="1" i="0" baseline="0"/>
            </a:lvl1pPr>
          </a:lstStyle>
          <a:p>
            <a:pPr lvl="0"/>
            <a:r>
              <a:rPr lang="en-US" dirty="0"/>
              <a:t>Date #7</a:t>
            </a:r>
          </a:p>
        </p:txBody>
      </p:sp>
      <p:sp>
        <p:nvSpPr>
          <p:cNvPr id="44" name="Marcador de texto 11"/>
          <p:cNvSpPr>
            <a:spLocks noGrp="1"/>
          </p:cNvSpPr>
          <p:nvPr>
            <p:ph type="body" sz="quarter" idx="39" hasCustomPrompt="1"/>
          </p:nvPr>
        </p:nvSpPr>
        <p:spPr>
          <a:xfrm>
            <a:off x="7329742"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45" name="Conector recto 44"/>
          <p:cNvCxnSpPr/>
          <p:nvPr userDrawn="1"/>
        </p:nvCxnSpPr>
        <p:spPr>
          <a:xfrm rot="16200000" flipH="1" flipV="1">
            <a:off x="1141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userDrawn="1"/>
        </p:nvCxnSpPr>
        <p:spPr>
          <a:xfrm rot="16200000" flipH="1" flipV="1">
            <a:off x="3213992"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userDrawn="1"/>
        </p:nvCxnSpPr>
        <p:spPr>
          <a:xfrm rot="16200000" flipH="1" flipV="1">
            <a:off x="5959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userDrawn="1"/>
        </p:nvCxnSpPr>
        <p:spPr>
          <a:xfrm rot="16200000" flipH="1" flipV="1">
            <a:off x="8002806"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userDrawn="1"/>
        </p:nvCxnSpPr>
        <p:spPr>
          <a:xfrm rot="16200000" flipH="1" flipV="1">
            <a:off x="1846856"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userDrawn="1"/>
        </p:nvCxnSpPr>
        <p:spPr>
          <a:xfrm rot="16200000" flipH="1" flipV="1">
            <a:off x="4581128"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userDrawn="1"/>
        </p:nvCxnSpPr>
        <p:spPr>
          <a:xfrm rot="16200000" flipH="1" flipV="1">
            <a:off x="7315400"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723DB545-1C44-834B-BBF7-B072B9C699E2}"/>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52" name="Picture 51">
            <a:extLst>
              <a:ext uri="{FF2B5EF4-FFF2-40B4-BE49-F238E27FC236}">
                <a16:creationId xmlns:a16="http://schemas.microsoft.com/office/drawing/2014/main" id="{B4DD53D0-698E-A84F-B18C-4CFB2A8BF1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6450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8" name="Freeform: Shape 7"/>
          <p:cNvSpPr/>
          <p:nvPr userDrawn="1"/>
        </p:nvSpPr>
        <p:spPr>
          <a:xfrm>
            <a:off x="-545566" y="-591668"/>
            <a:ext cx="9789458" cy="1636699"/>
          </a:xfrm>
          <a:custGeom>
            <a:avLst/>
            <a:gdLst>
              <a:gd name="connsiteX0" fmla="*/ 0 w 9343784"/>
              <a:gd name="connsiteY0" fmla="*/ 499462 h 1636699"/>
              <a:gd name="connsiteX1" fmla="*/ 4149378 w 9343784"/>
              <a:gd name="connsiteY1" fmla="*/ 1283233 h 1636699"/>
              <a:gd name="connsiteX2" fmla="*/ 6715845 w 9343784"/>
              <a:gd name="connsiteY2" fmla="*/ 637774 h 1636699"/>
              <a:gd name="connsiteX3" fmla="*/ 9343784 w 9343784"/>
              <a:gd name="connsiteY3" fmla="*/ 1636699 h 1636699"/>
              <a:gd name="connsiteX4" fmla="*/ 9297680 w 9343784"/>
              <a:gd name="connsiteY4" fmla="*/ 0 h 1636699"/>
              <a:gd name="connsiteX5" fmla="*/ 0 w 9343784"/>
              <a:gd name="connsiteY5" fmla="*/ 0 h 1636699"/>
              <a:gd name="connsiteX6" fmla="*/ 0 w 9343784"/>
              <a:gd name="connsiteY6" fmla="*/ 499462 h 163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3784" h="1636699">
                <a:moveTo>
                  <a:pt x="0" y="499462"/>
                </a:moveTo>
                <a:lnTo>
                  <a:pt x="4149378" y="1283233"/>
                </a:lnTo>
                <a:lnTo>
                  <a:pt x="6715845" y="637774"/>
                </a:lnTo>
                <a:lnTo>
                  <a:pt x="9343784" y="1636699"/>
                </a:lnTo>
                <a:lnTo>
                  <a:pt x="9297680" y="0"/>
                </a:lnTo>
                <a:lnTo>
                  <a:pt x="0" y="0"/>
                </a:lnTo>
                <a:lnTo>
                  <a:pt x="0" y="499462"/>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90822"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1337236" y="2487084"/>
            <a:ext cx="6479992" cy="1073812"/>
          </a:xfrm>
        </p:spPr>
        <p:txBody>
          <a:bodyPr anchor="b"/>
          <a:lstStyle>
            <a:lvl1pPr algn="ctr">
              <a:defRPr sz="2000" b="0" baseline="0"/>
            </a:lvl1pPr>
          </a:lstStyle>
          <a:p>
            <a:pPr lvl="0"/>
            <a:r>
              <a:rPr lang="en-US" dirty="0"/>
              <a:t>If there’s more to say about the number above, then this is the best place to put it. Be concise though!</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7" name="Conector recto 6"/>
          <p:cNvCxnSpPr/>
          <p:nvPr userDrawn="1"/>
        </p:nvCxnSpPr>
        <p:spPr>
          <a:xfrm flipH="1">
            <a:off x="1337234" y="3634979"/>
            <a:ext cx="6479996" cy="0"/>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Marcador de texto 9"/>
          <p:cNvSpPr>
            <a:spLocks noGrp="1"/>
          </p:cNvSpPr>
          <p:nvPr>
            <p:ph type="body" sz="quarter" idx="13" hasCustomPrompt="1"/>
          </p:nvPr>
        </p:nvSpPr>
        <p:spPr>
          <a:xfrm>
            <a:off x="290822" y="391583"/>
            <a:ext cx="8572823" cy="2592653"/>
          </a:xfrm>
        </p:spPr>
        <p:txBody>
          <a:bodyPr anchor="b">
            <a:normAutofit/>
          </a:bodyPr>
          <a:lstStyle>
            <a:lvl1pPr marL="0" indent="0" algn="ctr">
              <a:buNone/>
              <a:defRPr sz="16600" b="1"/>
            </a:lvl1pPr>
          </a:lstStyle>
          <a:p>
            <a:pPr lvl="0"/>
            <a:r>
              <a:rPr lang="en-US" dirty="0"/>
              <a:t>100%</a:t>
            </a:r>
          </a:p>
        </p:txBody>
      </p:sp>
      <p:sp>
        <p:nvSpPr>
          <p:cNvPr id="17" name="Marcador de texto 11"/>
          <p:cNvSpPr>
            <a:spLocks noGrp="1"/>
          </p:cNvSpPr>
          <p:nvPr>
            <p:ph type="body" sz="quarter" idx="26" hasCustomPrompt="1"/>
          </p:nvPr>
        </p:nvSpPr>
        <p:spPr>
          <a:xfrm>
            <a:off x="1337236" y="3690138"/>
            <a:ext cx="6479992" cy="320947"/>
          </a:xfrm>
        </p:spPr>
        <p:txBody>
          <a:bodyPr anchor="t">
            <a:noAutofit/>
          </a:bodyPr>
          <a:lstStyle>
            <a:lvl1pPr marL="0" indent="0" algn="ctr">
              <a:buNone/>
              <a:defRPr sz="1400" i="1" baseline="0"/>
            </a:lvl1pPr>
          </a:lstStyle>
          <a:p>
            <a:pPr lvl="0"/>
            <a:r>
              <a:rPr lang="en-US" dirty="0"/>
              <a:t>And remember to support it with a source! </a:t>
            </a:r>
          </a:p>
        </p:txBody>
      </p:sp>
      <p:sp>
        <p:nvSpPr>
          <p:cNvPr id="12" name="TextBox 11">
            <a:extLst>
              <a:ext uri="{FF2B5EF4-FFF2-40B4-BE49-F238E27FC236}">
                <a16:creationId xmlns:a16="http://schemas.microsoft.com/office/drawing/2014/main" id="{23566ACA-F13E-5F45-ABDC-822601195F1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15AA9C0F-3F34-7040-9CE0-D28673CDDD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349972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p:spTree>
      <p:nvGrpSpPr>
        <p:cNvPr id="1" name=""/>
        <p:cNvGrpSpPr/>
        <p:nvPr/>
      </p:nvGrpSpPr>
      <p:grpSpPr>
        <a:xfrm>
          <a:off x="0" y="0"/>
          <a:ext cx="0" cy="0"/>
          <a:chOff x="0" y="0"/>
          <a:chExt cx="0" cy="0"/>
        </a:xfrm>
      </p:grpSpPr>
      <p:sp>
        <p:nvSpPr>
          <p:cNvPr id="7" name="Freeform: Shape 6"/>
          <p:cNvSpPr/>
          <p:nvPr userDrawn="1"/>
        </p:nvSpPr>
        <p:spPr>
          <a:xfrm>
            <a:off x="-153681" y="-130629"/>
            <a:ext cx="1014293" cy="5447980"/>
          </a:xfrm>
          <a:custGeom>
            <a:avLst/>
            <a:gdLst>
              <a:gd name="connsiteX0" fmla="*/ 176733 w 1014293"/>
              <a:gd name="connsiteY0" fmla="*/ 69157 h 5447980"/>
              <a:gd name="connsiteX1" fmla="*/ 507147 w 1014293"/>
              <a:gd name="connsiteY1" fmla="*/ 2289842 h 5447980"/>
              <a:gd name="connsiteX2" fmla="*/ 276626 w 1014293"/>
              <a:gd name="connsiteY2" fmla="*/ 4487476 h 5447980"/>
              <a:gd name="connsiteX3" fmla="*/ 1014293 w 1014293"/>
              <a:gd name="connsiteY3" fmla="*/ 5447980 h 5447980"/>
              <a:gd name="connsiteX4" fmla="*/ 0 w 1014293"/>
              <a:gd name="connsiteY4" fmla="*/ 5355772 h 5447980"/>
              <a:gd name="connsiteX5" fmla="*/ 92209 w 1014293"/>
              <a:gd name="connsiteY5" fmla="*/ 0 h 5447980"/>
              <a:gd name="connsiteX6" fmla="*/ 176733 w 1014293"/>
              <a:gd name="connsiteY6" fmla="*/ 69157 h 544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293" h="5447980">
                <a:moveTo>
                  <a:pt x="176733" y="69157"/>
                </a:moveTo>
                <a:lnTo>
                  <a:pt x="507147" y="2289842"/>
                </a:lnTo>
                <a:lnTo>
                  <a:pt x="276626" y="4487476"/>
                </a:lnTo>
                <a:lnTo>
                  <a:pt x="1014293" y="5447980"/>
                </a:lnTo>
                <a:lnTo>
                  <a:pt x="0" y="5355772"/>
                </a:lnTo>
                <a:lnTo>
                  <a:pt x="92209" y="0"/>
                </a:lnTo>
                <a:lnTo>
                  <a:pt x="176733" y="69157"/>
                </a:lnTo>
                <a:close/>
              </a:path>
            </a:pathLst>
          </a:cu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gráfico 6"/>
          <p:cNvSpPr>
            <a:spLocks noGrp="1"/>
          </p:cNvSpPr>
          <p:nvPr>
            <p:ph type="chart" sz="quarter" idx="13" hasCustomPrompt="1"/>
          </p:nvPr>
        </p:nvSpPr>
        <p:spPr>
          <a:xfrm>
            <a:off x="457200" y="1195388"/>
            <a:ext cx="8229601" cy="3619500"/>
          </a:xfrm>
        </p:spPr>
        <p:txBody>
          <a:bodyPr>
            <a:normAutofit/>
          </a:bodyPr>
          <a:lstStyle>
            <a:lvl1pPr marL="0" indent="0" algn="ctr">
              <a:buNone/>
              <a:defRPr sz="2400"/>
            </a:lvl1pPr>
          </a:lstStyle>
          <a:p>
            <a:r>
              <a:rPr lang="en-US" dirty="0"/>
              <a:t>Click on the icon to insert a graphic</a:t>
            </a:r>
          </a:p>
        </p:txBody>
      </p:sp>
      <p:sp>
        <p:nvSpPr>
          <p:cNvPr id="8" name="TextBox 7">
            <a:extLst>
              <a:ext uri="{FF2B5EF4-FFF2-40B4-BE49-F238E27FC236}">
                <a16:creationId xmlns:a16="http://schemas.microsoft.com/office/drawing/2014/main" id="{B174CFD5-1FBB-2A4D-96DC-65BCC587C37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2D35C1DE-ABEB-B144-A6D8-4227806CA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59061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and Description">
    <p:spTree>
      <p:nvGrpSpPr>
        <p:cNvPr id="1" name=""/>
        <p:cNvGrpSpPr/>
        <p:nvPr/>
      </p:nvGrpSpPr>
      <p:grpSpPr>
        <a:xfrm>
          <a:off x="0" y="0"/>
          <a:ext cx="0" cy="0"/>
          <a:chOff x="0" y="0"/>
          <a:chExt cx="0" cy="0"/>
        </a:xfrm>
      </p:grpSpPr>
      <p:sp>
        <p:nvSpPr>
          <p:cNvPr id="8" name="Right Triangle 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 and Description</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gráfico 6"/>
          <p:cNvSpPr>
            <a:spLocks noGrp="1"/>
          </p:cNvSpPr>
          <p:nvPr>
            <p:ph type="chart" sz="quarter" idx="13" hasCustomPrompt="1"/>
          </p:nvPr>
        </p:nvSpPr>
        <p:spPr>
          <a:xfrm>
            <a:off x="457200" y="1195388"/>
            <a:ext cx="5525911" cy="3619500"/>
          </a:xfrm>
        </p:spPr>
        <p:txBody>
          <a:bodyPr>
            <a:normAutofit/>
          </a:bodyPr>
          <a:lstStyle>
            <a:lvl1pPr marL="0" indent="0" algn="ctr">
              <a:buNone/>
              <a:defRPr sz="2400"/>
            </a:lvl1pPr>
          </a:lstStyle>
          <a:p>
            <a:r>
              <a:rPr lang="en-US" dirty="0"/>
              <a:t>Click on the icon to insert a graphic</a:t>
            </a:r>
          </a:p>
        </p:txBody>
      </p:sp>
      <p:sp>
        <p:nvSpPr>
          <p:cNvPr id="10" name="Marcador de texto 12"/>
          <p:cNvSpPr>
            <a:spLocks noGrp="1"/>
          </p:cNvSpPr>
          <p:nvPr>
            <p:ph type="body" sz="quarter" idx="14" hasCustomPrompt="1"/>
          </p:nvPr>
        </p:nvSpPr>
        <p:spPr>
          <a:xfrm>
            <a:off x="6124222" y="1195388"/>
            <a:ext cx="2562578" cy="3619500"/>
          </a:xfrm>
        </p:spPr>
        <p:txBody>
          <a:bodyPr>
            <a:normAutofit/>
          </a:bodyPr>
          <a:lstStyle>
            <a:lvl1pPr marL="0" indent="0">
              <a:buNone/>
              <a:defRPr sz="1800" b="0" baseline="0">
                <a:solidFill>
                  <a:schemeClr val="tx1">
                    <a:lumMod val="75000"/>
                    <a:lumOff val="25000"/>
                  </a:schemeClr>
                </a:solidFill>
              </a:defRPr>
            </a:lvl1pPr>
          </a:lstStyle>
          <a:p>
            <a:pPr lvl="0"/>
            <a:r>
              <a:rPr lang="en-US" dirty="0"/>
              <a:t>If there’s a story behind your graphic, then this is the best place to put it. You have enough space for two paragraphs, even three reducing the size of the text. But don’t forget that less is almost always more!</a:t>
            </a:r>
          </a:p>
        </p:txBody>
      </p:sp>
      <p:sp>
        <p:nvSpPr>
          <p:cNvPr id="9" name="TextBox 8">
            <a:extLst>
              <a:ext uri="{FF2B5EF4-FFF2-40B4-BE49-F238E27FC236}">
                <a16:creationId xmlns:a16="http://schemas.microsoft.com/office/drawing/2014/main" id="{0A5F4B67-9349-6A48-994A-CCB426B897E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1" name="Picture 10">
            <a:extLst>
              <a:ext uri="{FF2B5EF4-FFF2-40B4-BE49-F238E27FC236}">
                <a16:creationId xmlns:a16="http://schemas.microsoft.com/office/drawing/2014/main" id="{16EFAB85-DBDC-9D40-B136-7BD866D22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95444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ndow Screenshot">
    <p:spTree>
      <p:nvGrpSpPr>
        <p:cNvPr id="1" name=""/>
        <p:cNvGrpSpPr/>
        <p:nvPr/>
      </p:nvGrpSpPr>
      <p:grpSpPr>
        <a:xfrm>
          <a:off x="0" y="0"/>
          <a:ext cx="0" cy="0"/>
          <a:chOff x="0" y="0"/>
          <a:chExt cx="0" cy="0"/>
        </a:xfrm>
      </p:grpSpPr>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921588"/>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386645" y="205978"/>
            <a:ext cx="8229600" cy="395998"/>
          </a:xfrm>
        </p:spPr>
        <p:txBody>
          <a:bodyPr/>
          <a:lstStyle>
            <a:lvl1pPr>
              <a:defRPr sz="2000"/>
            </a:lvl1pPr>
          </a:lstStyle>
          <a:p>
            <a:r>
              <a:rPr lang="en-US" dirty="0"/>
              <a:t>Window Screenshot</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Rectángulo redondeado 6"/>
          <p:cNvSpPr/>
          <p:nvPr userDrawn="1"/>
        </p:nvSpPr>
        <p:spPr>
          <a:xfrm>
            <a:off x="457201" y="804764"/>
            <a:ext cx="8159045" cy="3973108"/>
          </a:xfrm>
          <a:prstGeom prst="roundRect">
            <a:avLst>
              <a:gd name="adj" fmla="val 416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ángulo redondeado 14"/>
          <p:cNvSpPr/>
          <p:nvPr userDrawn="1"/>
        </p:nvSpPr>
        <p:spPr>
          <a:xfrm>
            <a:off x="457201" y="804763"/>
            <a:ext cx="8159045" cy="509027"/>
          </a:xfrm>
          <a:custGeom>
            <a:avLst/>
            <a:gdLst/>
            <a:ahLst/>
            <a:cxnLst/>
            <a:rect l="l" t="t" r="r" b="b"/>
            <a:pathLst>
              <a:path w="2319308" h="202143">
                <a:moveTo>
                  <a:pt x="67968" y="0"/>
                </a:moveTo>
                <a:lnTo>
                  <a:pt x="2251340" y="0"/>
                </a:lnTo>
                <a:cubicBezTo>
                  <a:pt x="2288878" y="0"/>
                  <a:pt x="2319308" y="30430"/>
                  <a:pt x="2319308" y="67968"/>
                </a:cubicBezTo>
                <a:lnTo>
                  <a:pt x="2319308" y="202143"/>
                </a:lnTo>
                <a:lnTo>
                  <a:pt x="0" y="202143"/>
                </a:lnTo>
                <a:lnTo>
                  <a:pt x="0" y="67968"/>
                </a:lnTo>
                <a:cubicBezTo>
                  <a:pt x="0" y="30430"/>
                  <a:pt x="30430" y="0"/>
                  <a:pt x="67968" y="0"/>
                </a:cubicBezTo>
                <a:close/>
              </a:path>
            </a:pathLst>
          </a:cu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ángulo 11"/>
          <p:cNvSpPr/>
          <p:nvPr userDrawn="1"/>
        </p:nvSpPr>
        <p:spPr>
          <a:xfrm>
            <a:off x="1799973" y="942357"/>
            <a:ext cx="6481333" cy="25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13"/>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Marcador de posición de imagen 15"/>
          <p:cNvSpPr>
            <a:spLocks noGrp="1"/>
          </p:cNvSpPr>
          <p:nvPr>
            <p:ph type="pic" sz="quarter" idx="13" hasCustomPrompt="1"/>
          </p:nvPr>
        </p:nvSpPr>
        <p:spPr>
          <a:xfrm>
            <a:off x="457202" y="1324903"/>
            <a:ext cx="8159044" cy="3452968"/>
          </a:xfrm>
        </p:spPr>
        <p:txBody>
          <a:bodyPr>
            <a:normAutofit/>
          </a:bodyPr>
          <a:lstStyle>
            <a:lvl1pPr marL="0" indent="0" algn="ctr">
              <a:buNone/>
              <a:defRPr sz="1800"/>
            </a:lvl1pPr>
          </a:lstStyle>
          <a:p>
            <a:r>
              <a:rPr lang="en-US" dirty="0"/>
              <a:t>Click on icon to insert window screenshot</a:t>
            </a:r>
          </a:p>
        </p:txBody>
      </p:sp>
      <p:sp>
        <p:nvSpPr>
          <p:cNvPr id="18" name="Marcador de texto 17"/>
          <p:cNvSpPr>
            <a:spLocks noGrp="1"/>
          </p:cNvSpPr>
          <p:nvPr>
            <p:ph type="body" sz="quarter" idx="14" hasCustomPrompt="1"/>
          </p:nvPr>
        </p:nvSpPr>
        <p:spPr>
          <a:xfrm>
            <a:off x="1799973" y="942357"/>
            <a:ext cx="6481333" cy="252000"/>
          </a:xfrm>
        </p:spPr>
        <p:txBody>
          <a:bodyPr anchor="ctr">
            <a:noAutofit/>
          </a:bodyPr>
          <a:lstStyle>
            <a:lvl1pPr marL="0" indent="0">
              <a:buNone/>
              <a:defRPr sz="1100" baseline="0"/>
            </a:lvl1pPr>
          </a:lstStyle>
          <a:p>
            <a:pPr lvl="0"/>
            <a:r>
              <a:rPr lang="en-US" noProof="0" dirty="0"/>
              <a:t>Click to add URL of your window screenshot if you want to!</a:t>
            </a:r>
          </a:p>
        </p:txBody>
      </p:sp>
      <p:sp>
        <p:nvSpPr>
          <p:cNvPr id="27" name="Elipse 26"/>
          <p:cNvSpPr/>
          <p:nvPr userDrawn="1"/>
        </p:nvSpPr>
        <p:spPr>
          <a:xfrm>
            <a:off x="724089" y="992372"/>
            <a:ext cx="179999" cy="179999"/>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Elipse 27"/>
          <p:cNvSpPr/>
          <p:nvPr userDrawn="1"/>
        </p:nvSpPr>
        <p:spPr>
          <a:xfrm>
            <a:off x="1045064" y="992372"/>
            <a:ext cx="179999" cy="179999"/>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9" name="Elipse 28"/>
          <p:cNvSpPr/>
          <p:nvPr userDrawn="1"/>
        </p:nvSpPr>
        <p:spPr>
          <a:xfrm>
            <a:off x="1366038" y="992372"/>
            <a:ext cx="179999" cy="179999"/>
          </a:xfrm>
          <a:prstGeom prst="ellipse">
            <a:avLst/>
          </a:prstGeom>
          <a:solidFill>
            <a:srgbClr val="42D3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7" name="TextBox 16">
            <a:extLst>
              <a:ext uri="{FF2B5EF4-FFF2-40B4-BE49-F238E27FC236}">
                <a16:creationId xmlns:a16="http://schemas.microsoft.com/office/drawing/2014/main" id="{2FF32A0E-C90A-A946-8867-2658339CF4C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3E9348FF-37F7-6D45-810E-D32F1A29AB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187605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uter Screenshot">
    <p:spTree>
      <p:nvGrpSpPr>
        <p:cNvPr id="1" name=""/>
        <p:cNvGrpSpPr/>
        <p:nvPr/>
      </p:nvGrpSpPr>
      <p:grpSpPr>
        <a:xfrm>
          <a:off x="0" y="0"/>
          <a:ext cx="0" cy="0"/>
          <a:chOff x="0" y="0"/>
          <a:chExt cx="0" cy="0"/>
        </a:xfrm>
      </p:grpSpPr>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Agrupar 19"/>
          <p:cNvGrpSpPr/>
          <p:nvPr userDrawn="1"/>
        </p:nvGrpSpPr>
        <p:grpSpPr>
          <a:xfrm>
            <a:off x="2058879" y="826426"/>
            <a:ext cx="5023068" cy="3914597"/>
            <a:chOff x="2167277" y="1984991"/>
            <a:chExt cx="5003252" cy="3899154"/>
          </a:xfrm>
        </p:grpSpPr>
        <p:sp>
          <p:nvSpPr>
            <p:cNvPr id="21" name="Rectángulo redondeado 20"/>
            <p:cNvSpPr/>
            <p:nvPr userDrawn="1"/>
          </p:nvSpPr>
          <p:spPr>
            <a:xfrm>
              <a:off x="2167277" y="1984991"/>
              <a:ext cx="5003252" cy="2941762"/>
            </a:xfrm>
            <a:prstGeom prst="roundRect">
              <a:avLst>
                <a:gd name="adj" fmla="val 4955"/>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ángulo 21"/>
            <p:cNvSpPr/>
            <p:nvPr userDrawn="1"/>
          </p:nvSpPr>
          <p:spPr>
            <a:xfrm>
              <a:off x="2355842" y="2220710"/>
              <a:ext cx="4626123" cy="247032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Elipse 22"/>
            <p:cNvSpPr/>
            <p:nvPr userDrawn="1"/>
          </p:nvSpPr>
          <p:spPr>
            <a:xfrm>
              <a:off x="4632903" y="2076333"/>
              <a:ext cx="72000" cy="72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lipse 23"/>
            <p:cNvSpPr/>
            <p:nvPr userDrawn="1"/>
          </p:nvSpPr>
          <p:spPr>
            <a:xfrm>
              <a:off x="4596903" y="4732964"/>
              <a:ext cx="144000" cy="14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cio 24"/>
            <p:cNvSpPr/>
            <p:nvPr userDrawn="1"/>
          </p:nvSpPr>
          <p:spPr>
            <a:xfrm>
              <a:off x="3820362" y="4947555"/>
              <a:ext cx="1697083" cy="678867"/>
            </a:xfrm>
            <a:prstGeom prst="trapezoi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9"/>
            <p:cNvSpPr/>
            <p:nvPr userDrawn="1"/>
          </p:nvSpPr>
          <p:spPr>
            <a:xfrm>
              <a:off x="3951759" y="4926753"/>
              <a:ext cx="1434289" cy="170015"/>
            </a:xfrm>
            <a:custGeom>
              <a:avLst/>
              <a:gdLst>
                <a:gd name="connsiteX0" fmla="*/ 0 w 1224681"/>
                <a:gd name="connsiteY0" fmla="*/ 0 h 136082"/>
                <a:gd name="connsiteX1" fmla="*/ 1224681 w 1224681"/>
                <a:gd name="connsiteY1" fmla="*/ 0 h 136082"/>
                <a:gd name="connsiteX2" fmla="*/ 1224681 w 1224681"/>
                <a:gd name="connsiteY2" fmla="*/ 136082 h 136082"/>
                <a:gd name="connsiteX3" fmla="*/ 0 w 1224681"/>
                <a:gd name="connsiteY3" fmla="*/ 136082 h 136082"/>
                <a:gd name="connsiteX4" fmla="*/ 0 w 1224681"/>
                <a:gd name="connsiteY4" fmla="*/ 0 h 136082"/>
                <a:gd name="connsiteX0" fmla="*/ 34559 w 1259240"/>
                <a:gd name="connsiteY0" fmla="*/ 0 h 144722"/>
                <a:gd name="connsiteX1" fmla="*/ 1259240 w 1259240"/>
                <a:gd name="connsiteY1" fmla="*/ 0 h 144722"/>
                <a:gd name="connsiteX2" fmla="*/ 1259240 w 1259240"/>
                <a:gd name="connsiteY2" fmla="*/ 136082 h 144722"/>
                <a:gd name="connsiteX3" fmla="*/ 0 w 1259240"/>
                <a:gd name="connsiteY3" fmla="*/ 144722 h 144722"/>
                <a:gd name="connsiteX4" fmla="*/ 34559 w 1259240"/>
                <a:gd name="connsiteY4" fmla="*/ 0 h 144722"/>
                <a:gd name="connsiteX0" fmla="*/ 34559 w 1293798"/>
                <a:gd name="connsiteY0" fmla="*/ 0 h 153362"/>
                <a:gd name="connsiteX1" fmla="*/ 1259240 w 1293798"/>
                <a:gd name="connsiteY1" fmla="*/ 0 h 153362"/>
                <a:gd name="connsiteX2" fmla="*/ 1293798 w 1293798"/>
                <a:gd name="connsiteY2" fmla="*/ 153362 h 153362"/>
                <a:gd name="connsiteX3" fmla="*/ 0 w 1293798"/>
                <a:gd name="connsiteY3" fmla="*/ 144722 h 153362"/>
                <a:gd name="connsiteX4" fmla="*/ 34559 w 1293798"/>
                <a:gd name="connsiteY4" fmla="*/ 0 h 15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798" h="153362">
                  <a:moveTo>
                    <a:pt x="34559" y="0"/>
                  </a:moveTo>
                  <a:lnTo>
                    <a:pt x="1259240" y="0"/>
                  </a:lnTo>
                  <a:lnTo>
                    <a:pt x="1293798" y="153362"/>
                  </a:lnTo>
                  <a:lnTo>
                    <a:pt x="0" y="144722"/>
                  </a:lnTo>
                  <a:lnTo>
                    <a:pt x="34559" y="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cio 26"/>
            <p:cNvSpPr/>
            <p:nvPr userDrawn="1"/>
          </p:nvSpPr>
          <p:spPr>
            <a:xfrm>
              <a:off x="3250462" y="5609039"/>
              <a:ext cx="2836883" cy="163073"/>
            </a:xfrm>
            <a:prstGeom prst="trapezoid">
              <a:avLst>
                <a:gd name="adj" fmla="val 353934"/>
              </a:avLst>
            </a:pr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27"/>
            <p:cNvSpPr/>
            <p:nvPr userDrawn="1"/>
          </p:nvSpPr>
          <p:spPr>
            <a:xfrm>
              <a:off x="3250462" y="5764418"/>
              <a:ext cx="2836883" cy="1197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Computer Screenshot</a:t>
            </a:r>
          </a:p>
        </p:txBody>
      </p:sp>
      <p:sp>
        <p:nvSpPr>
          <p:cNvPr id="18" name="Marcador de posición de imagen 15"/>
          <p:cNvSpPr>
            <a:spLocks noGrp="1"/>
          </p:cNvSpPr>
          <p:nvPr>
            <p:ph type="pic" sz="quarter" idx="13" hasCustomPrompt="1"/>
          </p:nvPr>
        </p:nvSpPr>
        <p:spPr>
          <a:xfrm>
            <a:off x="2248191" y="1063079"/>
            <a:ext cx="4642197" cy="2480109"/>
          </a:xfrm>
        </p:spPr>
        <p:txBody>
          <a:bodyPr>
            <a:normAutofit/>
          </a:bodyPr>
          <a:lstStyle>
            <a:lvl1pPr marL="0" indent="0" algn="ctr">
              <a:buNone/>
              <a:defRPr sz="1800">
                <a:solidFill>
                  <a:srgbClr val="FFFFFF"/>
                </a:solidFill>
              </a:defRPr>
            </a:lvl1pPr>
          </a:lstStyle>
          <a:p>
            <a:r>
              <a:rPr lang="en-US" dirty="0"/>
              <a:t>Click on icon to insert computer screenshot</a:t>
            </a:r>
          </a:p>
        </p:txBody>
      </p:sp>
      <p:sp>
        <p:nvSpPr>
          <p:cNvPr id="9" name="Isosceles Triangle 8"/>
          <p:cNvSpPr/>
          <p:nvPr userDrawn="1"/>
        </p:nvSpPr>
        <p:spPr>
          <a:xfrm rot="5400000">
            <a:off x="-194891" y="1541379"/>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BC304525-9EAA-6444-9F10-0749B3BC43C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0" name="Picture 29">
            <a:extLst>
              <a:ext uri="{FF2B5EF4-FFF2-40B4-BE49-F238E27FC236}">
                <a16:creationId xmlns:a16="http://schemas.microsoft.com/office/drawing/2014/main" id="{18036E9A-42BF-1944-B2A6-2C0AEA694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459169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18" name="Isosceles Triangle 17"/>
          <p:cNvSpPr/>
          <p:nvPr userDrawn="1"/>
        </p:nvSpPr>
        <p:spPr>
          <a:xfrm rot="8972811">
            <a:off x="7479374" y="1858964"/>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Agrupar 15"/>
          <p:cNvGrpSpPr/>
          <p:nvPr userDrawn="1"/>
        </p:nvGrpSpPr>
        <p:grpSpPr>
          <a:xfrm>
            <a:off x="978379" y="787241"/>
            <a:ext cx="7206292" cy="3940577"/>
            <a:chOff x="-2341473" y="2933888"/>
            <a:chExt cx="6574621" cy="3595164"/>
          </a:xfrm>
        </p:grpSpPr>
        <p:sp>
          <p:nvSpPr>
            <p:cNvPr id="17" name="Rectángulo redondeado 16"/>
            <p:cNvSpPr/>
            <p:nvPr/>
          </p:nvSpPr>
          <p:spPr>
            <a:xfrm>
              <a:off x="-1577551" y="2933888"/>
              <a:ext cx="5046776" cy="3521203"/>
            </a:xfrm>
            <a:prstGeom prst="roundRect">
              <a:avLst>
                <a:gd name="adj" fmla="val 3766"/>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25"/>
            <p:cNvSpPr/>
            <p:nvPr/>
          </p:nvSpPr>
          <p:spPr>
            <a:xfrm>
              <a:off x="-1322355" y="3173697"/>
              <a:ext cx="4536385" cy="2849582"/>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lipse 26"/>
            <p:cNvSpPr/>
            <p:nvPr/>
          </p:nvSpPr>
          <p:spPr>
            <a:xfrm>
              <a:off x="909837" y="3028771"/>
              <a:ext cx="72000" cy="7200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redondeado 38"/>
            <p:cNvSpPr/>
            <p:nvPr/>
          </p:nvSpPr>
          <p:spPr>
            <a:xfrm>
              <a:off x="-2341473" y="6241979"/>
              <a:ext cx="6574621" cy="287073"/>
            </a:xfrm>
            <a:custGeom>
              <a:avLst/>
              <a:gdLst>
                <a:gd name="connsiteX0" fmla="*/ 0 w 3364872"/>
                <a:gd name="connsiteY0" fmla="*/ 0 h 153283"/>
                <a:gd name="connsiteX1" fmla="*/ 3364872 w 3364872"/>
                <a:gd name="connsiteY1" fmla="*/ 0 h 153283"/>
                <a:gd name="connsiteX2" fmla="*/ 3364206 w 3364872"/>
                <a:gd name="connsiteY2" fmla="*/ 1227 h 153283"/>
                <a:gd name="connsiteX3" fmla="*/ 3078222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 name="connsiteX0" fmla="*/ 0 w 3364872"/>
                <a:gd name="connsiteY0" fmla="*/ 0 h 153283"/>
                <a:gd name="connsiteX1" fmla="*/ 3364872 w 3364872"/>
                <a:gd name="connsiteY1" fmla="*/ 0 h 153283"/>
                <a:gd name="connsiteX2" fmla="*/ 3364206 w 3364872"/>
                <a:gd name="connsiteY2" fmla="*/ 1227 h 153283"/>
                <a:gd name="connsiteX3" fmla="*/ 3141391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72" h="153283">
                  <a:moveTo>
                    <a:pt x="0" y="0"/>
                  </a:moveTo>
                  <a:lnTo>
                    <a:pt x="3364872" y="0"/>
                  </a:lnTo>
                  <a:lnTo>
                    <a:pt x="3364206" y="1227"/>
                  </a:lnTo>
                  <a:cubicBezTo>
                    <a:pt x="3302228" y="92967"/>
                    <a:pt x="3260438" y="153283"/>
                    <a:pt x="3141391" y="153283"/>
                  </a:cubicBezTo>
                  <a:lnTo>
                    <a:pt x="225143" y="153282"/>
                  </a:lnTo>
                  <a:cubicBezTo>
                    <a:pt x="106096" y="153282"/>
                    <a:pt x="62643" y="92966"/>
                    <a:pt x="665" y="1226"/>
                  </a:cubicBezTo>
                  <a:lnTo>
                    <a:pt x="0" y="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rapecio 28"/>
            <p:cNvSpPr/>
            <p:nvPr/>
          </p:nvSpPr>
          <p:spPr>
            <a:xfrm rot="10800000">
              <a:off x="267778" y="6241979"/>
              <a:ext cx="1356117" cy="123284"/>
            </a:xfrm>
            <a:prstGeom prst="trapezoid">
              <a:avLst>
                <a:gd name="adj" fmla="val 11346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ángulo 24"/>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Laptop Screenshot</a:t>
            </a:r>
          </a:p>
        </p:txBody>
      </p:sp>
      <p:sp>
        <p:nvSpPr>
          <p:cNvPr id="24" name="Marcador de posición de imagen 15"/>
          <p:cNvSpPr>
            <a:spLocks noGrp="1"/>
          </p:cNvSpPr>
          <p:nvPr>
            <p:ph type="pic" sz="quarter" idx="13" hasCustomPrompt="1"/>
          </p:nvPr>
        </p:nvSpPr>
        <p:spPr>
          <a:xfrm>
            <a:off x="2095411" y="1050090"/>
            <a:ext cx="4972228" cy="3123362"/>
          </a:xfrm>
        </p:spPr>
        <p:txBody>
          <a:bodyPr>
            <a:normAutofit/>
          </a:bodyPr>
          <a:lstStyle>
            <a:lvl1pPr marL="0" indent="0" algn="ctr">
              <a:buNone/>
              <a:defRPr sz="1800">
                <a:solidFill>
                  <a:srgbClr val="FFFFFF"/>
                </a:solidFill>
              </a:defRPr>
            </a:lvl1pPr>
          </a:lstStyle>
          <a:p>
            <a:r>
              <a:rPr lang="en-US" dirty="0"/>
              <a:t>Click on icon to insert laptop screenshot</a:t>
            </a:r>
          </a:p>
        </p:txBody>
      </p:sp>
      <p:sp>
        <p:nvSpPr>
          <p:cNvPr id="19" name="TextBox 18">
            <a:extLst>
              <a:ext uri="{FF2B5EF4-FFF2-40B4-BE49-F238E27FC236}">
                <a16:creationId xmlns:a16="http://schemas.microsoft.com/office/drawing/2014/main" id="{80183433-D814-9647-A001-A430ADF137E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2E89ACEF-C905-914C-97E5-6822E0912E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5829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Phone Screenshot">
    <p:spTree>
      <p:nvGrpSpPr>
        <p:cNvPr id="1" name=""/>
        <p:cNvGrpSpPr/>
        <p:nvPr/>
      </p:nvGrpSpPr>
      <p:grpSpPr>
        <a:xfrm>
          <a:off x="0" y="0"/>
          <a:ext cx="0" cy="0"/>
          <a:chOff x="0" y="0"/>
          <a:chExt cx="0" cy="0"/>
        </a:xfrm>
      </p:grpSpPr>
      <p:sp>
        <p:nvSpPr>
          <p:cNvPr id="21" name="Isosceles Triangle 20"/>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ángulo 33"/>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5" name="Agrupar 44"/>
          <p:cNvGrpSpPr/>
          <p:nvPr userDrawn="1"/>
        </p:nvGrpSpPr>
        <p:grpSpPr>
          <a:xfrm>
            <a:off x="3584115" y="757470"/>
            <a:ext cx="1978601" cy="4035922"/>
            <a:chOff x="5035151" y="462608"/>
            <a:chExt cx="2947224" cy="6082077"/>
          </a:xfrm>
        </p:grpSpPr>
        <p:sp>
          <p:nvSpPr>
            <p:cNvPr id="46" name="Rectángulo redondeado 45"/>
            <p:cNvSpPr/>
            <p:nvPr/>
          </p:nvSpPr>
          <p:spPr>
            <a:xfrm rot="16200000">
              <a:off x="4874697" y="1877527"/>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ángulo redondeado 46"/>
            <p:cNvSpPr/>
            <p:nvPr/>
          </p:nvSpPr>
          <p:spPr>
            <a:xfrm rot="16200000">
              <a:off x="4946697" y="1353283"/>
              <a:ext cx="251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ángulo redondeado 47"/>
            <p:cNvSpPr/>
            <p:nvPr/>
          </p:nvSpPr>
          <p:spPr>
            <a:xfrm rot="16200000">
              <a:off x="4874697" y="2362810"/>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ángulo redondeado 48"/>
            <p:cNvSpPr/>
            <p:nvPr/>
          </p:nvSpPr>
          <p:spPr>
            <a:xfrm rot="16200000">
              <a:off x="7746840" y="1889856"/>
              <a:ext cx="395990" cy="75081"/>
            </a:xfrm>
            <a:prstGeom prst="roundRect">
              <a:avLst>
                <a:gd name="adj" fmla="val 50000"/>
              </a:avLst>
            </a:prstGeom>
            <a:solidFill>
              <a:srgbClr val="262626"/>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ángulo redondeado 49"/>
            <p:cNvSpPr/>
            <p:nvPr/>
          </p:nvSpPr>
          <p:spPr>
            <a:xfrm>
              <a:off x="5078675" y="462608"/>
              <a:ext cx="2860734" cy="6082077"/>
            </a:xfrm>
            <a:prstGeom prst="roundRect">
              <a:avLst>
                <a:gd name="adj" fmla="val 1910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Agrupar 50"/>
            <p:cNvGrpSpPr/>
            <p:nvPr/>
          </p:nvGrpSpPr>
          <p:grpSpPr>
            <a:xfrm>
              <a:off x="6014712" y="824661"/>
              <a:ext cx="801026" cy="107999"/>
              <a:chOff x="3918701" y="672261"/>
              <a:chExt cx="801026" cy="107999"/>
            </a:xfrm>
          </p:grpSpPr>
          <p:sp>
            <p:nvSpPr>
              <p:cNvPr id="54" name="Elipse 53"/>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ángulo redondeado 54"/>
              <p:cNvSpPr/>
              <p:nvPr/>
            </p:nvSpPr>
            <p:spPr>
              <a:xfrm>
                <a:off x="4143732" y="688720"/>
                <a:ext cx="575995"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ángulo 51"/>
            <p:cNvSpPr/>
            <p:nvPr/>
          </p:nvSpPr>
          <p:spPr>
            <a:xfrm>
              <a:off x="5273994" y="12651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p:cNvSpPr/>
            <p:nvPr/>
          </p:nvSpPr>
          <p:spPr>
            <a:xfrm>
              <a:off x="6221042" y="58350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Black Phone Screenshot</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osición de imagen 15"/>
          <p:cNvSpPr>
            <a:spLocks noGrp="1"/>
          </p:cNvSpPr>
          <p:nvPr>
            <p:ph type="pic" sz="quarter" idx="13" hasCustomPrompt="1"/>
          </p:nvPr>
        </p:nvSpPr>
        <p:spPr>
          <a:xfrm>
            <a:off x="3744461" y="1289992"/>
            <a:ext cx="1658284" cy="2970879"/>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2" name="TextBox 21">
            <a:extLst>
              <a:ext uri="{FF2B5EF4-FFF2-40B4-BE49-F238E27FC236}">
                <a16:creationId xmlns:a16="http://schemas.microsoft.com/office/drawing/2014/main" id="{3735BF0E-AC59-4D4B-A30F-A09EE360B3D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3" name="Picture 22">
            <a:extLst>
              <a:ext uri="{FF2B5EF4-FFF2-40B4-BE49-F238E27FC236}">
                <a16:creationId xmlns:a16="http://schemas.microsoft.com/office/drawing/2014/main" id="{2E707280-C8BD-884B-A6E2-93DA9EC322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1497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
    <p:spTree>
      <p:nvGrpSpPr>
        <p:cNvPr id="1" name=""/>
        <p:cNvGrpSpPr/>
        <p:nvPr/>
      </p:nvGrpSpPr>
      <p:grpSpPr>
        <a:xfrm>
          <a:off x="0" y="0"/>
          <a:ext cx="0" cy="0"/>
          <a:chOff x="0" y="0"/>
          <a:chExt cx="0" cy="0"/>
        </a:xfrm>
      </p:grpSpPr>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texto 6"/>
          <p:cNvSpPr>
            <a:spLocks noGrp="1"/>
          </p:cNvSpPr>
          <p:nvPr>
            <p:ph type="body" sz="quarter" idx="13" hasCustomPrompt="1"/>
          </p:nvPr>
        </p:nvSpPr>
        <p:spPr>
          <a:xfrm>
            <a:off x="457200" y="1789086"/>
            <a:ext cx="8229600" cy="2029343"/>
          </a:xfrm>
        </p:spPr>
        <p:txBody>
          <a:bodyPr anchor="ctr">
            <a:normAutofit/>
          </a:bodyPr>
          <a:lstStyle>
            <a:lvl1pPr marL="342900" indent="-342900" algn="ctr">
              <a:buNone/>
              <a:defRPr sz="2400" b="0" baseline="0">
                <a:solidFill>
                  <a:srgbClr val="000000"/>
                </a:solidFill>
              </a:defRPr>
            </a:lvl1pPr>
          </a:lstStyle>
          <a:p>
            <a:pPr marL="0" lvl="0" indent="0"/>
            <a:r>
              <a:rPr lang="en-US" sz="2500" dirty="0">
                <a:solidFill>
                  <a:schemeClr val="tx1">
                    <a:lumMod val="65000"/>
                    <a:lumOff val="35000"/>
                  </a:schemeClr>
                </a:solidFill>
              </a:rPr>
              <a:t>Now tell us about your mission in this world, but think about it well before writing anything. And remember to keep it short: If a famous company succeeded with 140 characters or less, why wouldn’t you?</a:t>
            </a:r>
          </a:p>
        </p:txBody>
      </p:sp>
      <p:cxnSp>
        <p:nvCxnSpPr>
          <p:cNvPr id="8" name="Conector recto 7"/>
          <p:cNvCxnSpPr/>
          <p:nvPr userDrawn="1"/>
        </p:nvCxnSpPr>
        <p:spPr>
          <a:xfrm>
            <a:off x="457200" y="18101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ángulo 8"/>
          <p:cNvSpPr/>
          <p:nvPr userDrawn="1"/>
        </p:nvSpPr>
        <p:spPr>
          <a:xfrm>
            <a:off x="248489" y="859134"/>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796680"/>
            <a:ext cx="8229600" cy="909035"/>
          </a:xfrm>
        </p:spPr>
        <p:txBody>
          <a:bodyPr anchor="b"/>
          <a:lstStyle>
            <a:lvl1pPr algn="ctr">
              <a:defRPr/>
            </a:lvl1pPr>
          </a:lstStyle>
          <a:p>
            <a:r>
              <a:rPr lang="en-US" dirty="0"/>
              <a:t>This is about you.</a:t>
            </a:r>
          </a:p>
        </p:txBody>
      </p:sp>
      <p:cxnSp>
        <p:nvCxnSpPr>
          <p:cNvPr id="10" name="Conector recto 9"/>
          <p:cNvCxnSpPr/>
          <p:nvPr userDrawn="1"/>
        </p:nvCxnSpPr>
        <p:spPr>
          <a:xfrm>
            <a:off x="457200" y="3818430"/>
            <a:ext cx="822960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 name="Freeform: Shape 5"/>
          <p:cNvSpPr/>
          <p:nvPr userDrawn="1"/>
        </p:nvSpPr>
        <p:spPr>
          <a:xfrm>
            <a:off x="-99892" y="-138313"/>
            <a:ext cx="9343784" cy="1759644"/>
          </a:xfrm>
          <a:custGeom>
            <a:avLst/>
            <a:gdLst>
              <a:gd name="connsiteX0" fmla="*/ 23052 w 9343784"/>
              <a:gd name="connsiteY0" fmla="*/ 583987 h 1759644"/>
              <a:gd name="connsiteX1" fmla="*/ 5524820 w 9343784"/>
              <a:gd name="connsiteY1" fmla="*/ 215153 h 1759644"/>
              <a:gd name="connsiteX2" fmla="*/ 9343784 w 9343784"/>
              <a:gd name="connsiteY2" fmla="*/ 1759644 h 1759644"/>
              <a:gd name="connsiteX3" fmla="*/ 9282312 w 9343784"/>
              <a:gd name="connsiteY3" fmla="*/ 0 h 1759644"/>
              <a:gd name="connsiteX4" fmla="*/ 0 w 9343784"/>
              <a:gd name="connsiteY4" fmla="*/ 53789 h 1759644"/>
              <a:gd name="connsiteX5" fmla="*/ 23052 w 9343784"/>
              <a:gd name="connsiteY5" fmla="*/ 583987 h 17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3784" h="1759644">
                <a:moveTo>
                  <a:pt x="23052" y="583987"/>
                </a:moveTo>
                <a:lnTo>
                  <a:pt x="5524820" y="215153"/>
                </a:lnTo>
                <a:lnTo>
                  <a:pt x="9343784" y="1759644"/>
                </a:lnTo>
                <a:lnTo>
                  <a:pt x="9282312" y="0"/>
                </a:lnTo>
                <a:lnTo>
                  <a:pt x="0" y="53789"/>
                </a:lnTo>
                <a:lnTo>
                  <a:pt x="23052" y="58398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89BE636-74E5-A940-8E68-2F01B670258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79C0078B-2F19-DA41-B0A0-37F4B26F86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25191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Phone Screenshot">
    <p:spTree>
      <p:nvGrpSpPr>
        <p:cNvPr id="1" name=""/>
        <p:cNvGrpSpPr/>
        <p:nvPr/>
      </p:nvGrpSpPr>
      <p:grpSpPr>
        <a:xfrm>
          <a:off x="0" y="0"/>
          <a:ext cx="0" cy="0"/>
          <a:chOff x="0" y="0"/>
          <a:chExt cx="0" cy="0"/>
        </a:xfrm>
      </p:grpSpPr>
      <p:sp>
        <p:nvSpPr>
          <p:cNvPr id="32" name="Isosceles Triangle 31"/>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ángulo 5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Agrupar 20"/>
          <p:cNvGrpSpPr/>
          <p:nvPr userDrawn="1"/>
        </p:nvGrpSpPr>
        <p:grpSpPr>
          <a:xfrm>
            <a:off x="3582715" y="761396"/>
            <a:ext cx="1980000" cy="4031996"/>
            <a:chOff x="2955777" y="310208"/>
            <a:chExt cx="2918028" cy="6082077"/>
          </a:xfrm>
        </p:grpSpPr>
        <p:sp>
          <p:nvSpPr>
            <p:cNvPr id="22" name="Rectángulo redondeado 21"/>
            <p:cNvSpPr/>
            <p:nvPr/>
          </p:nvSpPr>
          <p:spPr>
            <a:xfrm rot="16200000">
              <a:off x="2795323" y="1725127"/>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ángulo redondeado 22"/>
            <p:cNvSpPr/>
            <p:nvPr/>
          </p:nvSpPr>
          <p:spPr>
            <a:xfrm rot="16200000">
              <a:off x="2867323" y="1200883"/>
              <a:ext cx="251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ángulo redondeado 23"/>
            <p:cNvSpPr/>
            <p:nvPr/>
          </p:nvSpPr>
          <p:spPr>
            <a:xfrm rot="16200000">
              <a:off x="2795323" y="2210410"/>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ángulo redondeado 24"/>
            <p:cNvSpPr/>
            <p:nvPr/>
          </p:nvSpPr>
          <p:spPr>
            <a:xfrm rot="16200000">
              <a:off x="5638270" y="1737456"/>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redondeado 25"/>
            <p:cNvSpPr/>
            <p:nvPr/>
          </p:nvSpPr>
          <p:spPr>
            <a:xfrm>
              <a:off x="2984703" y="310208"/>
              <a:ext cx="2860734" cy="6082077"/>
            </a:xfrm>
            <a:prstGeom prst="roundRect">
              <a:avLst>
                <a:gd name="adj" fmla="val 19106"/>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Agrupar 26"/>
            <p:cNvGrpSpPr/>
            <p:nvPr/>
          </p:nvGrpSpPr>
          <p:grpSpPr>
            <a:xfrm>
              <a:off x="3920740" y="672261"/>
              <a:ext cx="801027" cy="107999"/>
              <a:chOff x="3918701" y="672261"/>
              <a:chExt cx="801027" cy="107999"/>
            </a:xfrm>
          </p:grpSpPr>
          <p:sp>
            <p:nvSpPr>
              <p:cNvPr id="30" name="Elipse 29"/>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ángulo redondeado 30"/>
              <p:cNvSpPr/>
              <p:nvPr/>
            </p:nvSpPr>
            <p:spPr>
              <a:xfrm>
                <a:off x="4143732" y="688720"/>
                <a:ext cx="575996"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ángulo 27"/>
            <p:cNvSpPr/>
            <p:nvPr/>
          </p:nvSpPr>
          <p:spPr>
            <a:xfrm>
              <a:off x="3180022" y="11127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lipse 28"/>
            <p:cNvSpPr/>
            <p:nvPr/>
          </p:nvSpPr>
          <p:spPr>
            <a:xfrm>
              <a:off x="4127070" y="56826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Marcador de posición de imagen 15"/>
          <p:cNvSpPr>
            <a:spLocks noGrp="1"/>
          </p:cNvSpPr>
          <p:nvPr>
            <p:ph type="pic" sz="quarter" idx="13" hasCustomPrompt="1"/>
          </p:nvPr>
        </p:nvSpPr>
        <p:spPr>
          <a:xfrm>
            <a:off x="3734875" y="1293399"/>
            <a:ext cx="1676060" cy="2967990"/>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White Phone Screenshot</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12A4A8E-EEC8-F640-8713-107044BFDB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4" name="Picture 33">
            <a:extLst>
              <a:ext uri="{FF2B5EF4-FFF2-40B4-BE49-F238E27FC236}">
                <a16:creationId xmlns:a16="http://schemas.microsoft.com/office/drawing/2014/main" id="{EF250911-3091-504A-9E81-FA471A015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008010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1" y="0"/>
            <a:ext cx="5149987"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335974"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5335976" y="2046345"/>
            <a:ext cx="3350820"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The address to your offices</a:t>
            </a:r>
          </a:p>
        </p:txBody>
      </p:sp>
      <p:sp>
        <p:nvSpPr>
          <p:cNvPr id="11" name="Marcador de texto 11"/>
          <p:cNvSpPr>
            <a:spLocks noGrp="1"/>
          </p:cNvSpPr>
          <p:nvPr>
            <p:ph type="body" sz="quarter" idx="20" hasCustomPrompt="1"/>
          </p:nvPr>
        </p:nvSpPr>
        <p:spPr>
          <a:xfrm>
            <a:off x="5335974" y="183034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Headquarters</a:t>
            </a:r>
          </a:p>
        </p:txBody>
      </p:sp>
      <p:cxnSp>
        <p:nvCxnSpPr>
          <p:cNvPr id="12" name="Conector recto 11"/>
          <p:cNvCxnSpPr/>
          <p:nvPr userDrawn="1"/>
        </p:nvCxnSpPr>
        <p:spPr>
          <a:xfrm>
            <a:off x="5335975" y="204634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5335974" y="2627621"/>
            <a:ext cx="3350821"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place in the internet</a:t>
            </a:r>
          </a:p>
        </p:txBody>
      </p:sp>
      <p:sp>
        <p:nvSpPr>
          <p:cNvPr id="19" name="Marcador de texto 11"/>
          <p:cNvSpPr>
            <a:spLocks noGrp="1"/>
          </p:cNvSpPr>
          <p:nvPr>
            <p:ph type="body" sz="quarter" idx="24" hasCustomPrompt="1"/>
          </p:nvPr>
        </p:nvSpPr>
        <p:spPr>
          <a:xfrm>
            <a:off x="5335974" y="240842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Website</a:t>
            </a:r>
          </a:p>
        </p:txBody>
      </p:sp>
      <p:cxnSp>
        <p:nvCxnSpPr>
          <p:cNvPr id="20" name="Conector recto 19"/>
          <p:cNvCxnSpPr/>
          <p:nvPr userDrawn="1"/>
        </p:nvCxnSpPr>
        <p:spPr>
          <a:xfrm>
            <a:off x="5335975" y="262442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5335976" y="3208373"/>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online mailbox</a:t>
            </a:r>
          </a:p>
        </p:txBody>
      </p:sp>
      <p:sp>
        <p:nvSpPr>
          <p:cNvPr id="22" name="Marcador de texto 11"/>
          <p:cNvSpPr>
            <a:spLocks noGrp="1"/>
          </p:cNvSpPr>
          <p:nvPr>
            <p:ph type="body" sz="quarter" idx="26" hasCustomPrompt="1"/>
          </p:nvPr>
        </p:nvSpPr>
        <p:spPr>
          <a:xfrm>
            <a:off x="5335974" y="2984530"/>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Email</a:t>
            </a:r>
          </a:p>
        </p:txBody>
      </p:sp>
      <p:cxnSp>
        <p:nvCxnSpPr>
          <p:cNvPr id="23" name="Conector recto 22"/>
          <p:cNvCxnSpPr/>
          <p:nvPr userDrawn="1"/>
        </p:nvCxnSpPr>
        <p:spPr>
          <a:xfrm>
            <a:off x="5335975" y="3200530"/>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5335974" y="414520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Social Media</a:t>
            </a:r>
          </a:p>
        </p:txBody>
      </p:sp>
      <p:cxnSp>
        <p:nvCxnSpPr>
          <p:cNvPr id="26" name="Conector recto 25"/>
          <p:cNvCxnSpPr/>
          <p:nvPr userDrawn="1"/>
        </p:nvCxnSpPr>
        <p:spPr>
          <a:xfrm>
            <a:off x="5335975" y="436120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5335976" y="3786854"/>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phone number</a:t>
            </a:r>
          </a:p>
        </p:txBody>
      </p:sp>
      <p:sp>
        <p:nvSpPr>
          <p:cNvPr id="37" name="Marcador de texto 11"/>
          <p:cNvSpPr>
            <a:spLocks noGrp="1"/>
          </p:cNvSpPr>
          <p:nvPr>
            <p:ph type="body" sz="quarter" idx="38" hasCustomPrompt="1"/>
          </p:nvPr>
        </p:nvSpPr>
        <p:spPr>
          <a:xfrm>
            <a:off x="5335974" y="356765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Phone</a:t>
            </a:r>
          </a:p>
        </p:txBody>
      </p:sp>
      <p:cxnSp>
        <p:nvCxnSpPr>
          <p:cNvPr id="38" name="Conector recto 37"/>
          <p:cNvCxnSpPr/>
          <p:nvPr userDrawn="1"/>
        </p:nvCxnSpPr>
        <p:spPr>
          <a:xfrm>
            <a:off x="5335975" y="378365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5335979" y="391584"/>
            <a:ext cx="3350822" cy="1270000"/>
          </a:xfrm>
          <a:solidFill>
            <a:srgbClr val="123F59"/>
          </a:solidFill>
        </p:spPr>
        <p:txBody>
          <a:bodyPr>
            <a:normAutofit/>
          </a:bodyPr>
          <a:lstStyle>
            <a:lvl1pPr marL="0" indent="0" algn="ctr">
              <a:buNone/>
              <a:defRPr sz="14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5335975" y="4406419"/>
            <a:ext cx="503999" cy="485999"/>
          </a:xfrm>
        </p:spPr>
        <p:txBody>
          <a:bodyPr vert="horz" anchor="ctr">
            <a:noAutofit/>
          </a:bodyPr>
          <a:lstStyle>
            <a:lvl1pPr marL="0" indent="0" algn="ct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6046829" y="4406419"/>
            <a:ext cx="503999" cy="485999"/>
          </a:xfrm>
        </p:spPr>
        <p:txBody>
          <a:bodyPr vert="horz" anchor="ctr">
            <a:noAutofit/>
          </a:bodyPr>
          <a:lstStyle>
            <a:lvl1pPr marL="0" indent="0" algn="ct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6757683" y="4406419"/>
            <a:ext cx="503999" cy="485999"/>
          </a:xfrm>
        </p:spPr>
        <p:txBody>
          <a:bodyPr vert="horz" anchor="ctr">
            <a:noAutofit/>
          </a:bodyPr>
          <a:lstStyle>
            <a:lvl1pPr marL="0" indent="0" algn="ct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7468537" y="4406419"/>
            <a:ext cx="503999" cy="485999"/>
          </a:xfrm>
        </p:spPr>
        <p:txBody>
          <a:bodyPr vert="horz" anchor="ctr">
            <a:noAutofit/>
          </a:bodyPr>
          <a:lstStyle>
            <a:lvl1pPr marL="0" indent="0" algn="ct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8179392" y="4406419"/>
            <a:ext cx="503999" cy="485999"/>
          </a:xfrm>
        </p:spPr>
        <p:txBody>
          <a:bodyPr vert="horz" anchor="ctr">
            <a:noAutofit/>
          </a:bodyPr>
          <a:lstStyle>
            <a:lvl1pPr marL="0" indent="0" algn="ctr">
              <a:buNone/>
              <a:defRPr sz="900" baseline="0"/>
            </a:lvl1pPr>
          </a:lstStyle>
          <a:p>
            <a:r>
              <a:rPr lang="en-US" dirty="0"/>
              <a:t> </a:t>
            </a:r>
          </a:p>
        </p:txBody>
      </p:sp>
      <p:sp>
        <p:nvSpPr>
          <p:cNvPr id="32" name="TextBox 31">
            <a:extLst>
              <a:ext uri="{FF2B5EF4-FFF2-40B4-BE49-F238E27FC236}">
                <a16:creationId xmlns:a16="http://schemas.microsoft.com/office/drawing/2014/main" id="{9CA3C11E-4EF2-7A4C-91BE-981BD4E6AB18}"/>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686B137F-4A56-5849-8465-F9FFCCF790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23046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rmation 2">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3996001" y="0"/>
            <a:ext cx="5147999"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3106722"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457198" y="2025179"/>
            <a:ext cx="3344678" cy="270000"/>
          </a:xfrm>
          <a:solidFill>
            <a:srgbClr val="52C4C8"/>
          </a:solidFill>
        </p:spPr>
        <p:txBody>
          <a:bodyPr anchor="t">
            <a:noAutofit/>
          </a:bodyPr>
          <a:lstStyle>
            <a:lvl1pPr marL="0" indent="0" algn="r">
              <a:buNone/>
              <a:defRPr sz="1400" b="0" i="0" baseline="0"/>
            </a:lvl1pPr>
          </a:lstStyle>
          <a:p>
            <a:pPr lvl="0"/>
            <a:r>
              <a:rPr lang="en-US" dirty="0"/>
              <a:t>The address to your offices</a:t>
            </a:r>
          </a:p>
        </p:txBody>
      </p:sp>
      <p:sp>
        <p:nvSpPr>
          <p:cNvPr id="11" name="Marcador de texto 11"/>
          <p:cNvSpPr>
            <a:spLocks noGrp="1"/>
          </p:cNvSpPr>
          <p:nvPr>
            <p:ph type="body" sz="quarter" idx="20" hasCustomPrompt="1"/>
          </p:nvPr>
        </p:nvSpPr>
        <p:spPr>
          <a:xfrm>
            <a:off x="457196" y="1809179"/>
            <a:ext cx="3344679" cy="216000"/>
          </a:xfrm>
          <a:solidFill>
            <a:srgbClr val="52C4C8"/>
          </a:solidFill>
        </p:spPr>
        <p:txBody>
          <a:bodyPr anchor="b">
            <a:noAutofit/>
          </a:bodyPr>
          <a:lstStyle>
            <a:lvl1pPr marL="0" indent="0" algn="r">
              <a:buNone/>
              <a:defRPr sz="1100" b="1" i="0" baseline="0"/>
            </a:lvl1pPr>
          </a:lstStyle>
          <a:p>
            <a:pPr lvl="0"/>
            <a:r>
              <a:rPr lang="en-US" dirty="0"/>
              <a:t>Headquarters</a:t>
            </a:r>
          </a:p>
        </p:txBody>
      </p:sp>
      <p:cxnSp>
        <p:nvCxnSpPr>
          <p:cNvPr id="12" name="Conector recto 11"/>
          <p:cNvCxnSpPr/>
          <p:nvPr userDrawn="1"/>
        </p:nvCxnSpPr>
        <p:spPr>
          <a:xfrm>
            <a:off x="457198" y="2025179"/>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457196" y="2606455"/>
            <a:ext cx="3344679" cy="270000"/>
          </a:xfrm>
          <a:solidFill>
            <a:srgbClr val="52C4C8"/>
          </a:solidFill>
        </p:spPr>
        <p:txBody>
          <a:bodyPr anchor="t">
            <a:noAutofit/>
          </a:bodyPr>
          <a:lstStyle>
            <a:lvl1pPr marL="0" indent="0" algn="r">
              <a:buNone/>
              <a:defRPr sz="1400" b="0" i="0" baseline="0"/>
            </a:lvl1pPr>
          </a:lstStyle>
          <a:p>
            <a:pPr lvl="0"/>
            <a:r>
              <a:rPr lang="en-US" dirty="0"/>
              <a:t>Your place in the internet</a:t>
            </a:r>
          </a:p>
        </p:txBody>
      </p:sp>
      <p:sp>
        <p:nvSpPr>
          <p:cNvPr id="19" name="Marcador de texto 11"/>
          <p:cNvSpPr>
            <a:spLocks noGrp="1"/>
          </p:cNvSpPr>
          <p:nvPr>
            <p:ph type="body" sz="quarter" idx="24" hasCustomPrompt="1"/>
          </p:nvPr>
        </p:nvSpPr>
        <p:spPr>
          <a:xfrm>
            <a:off x="457196" y="2387258"/>
            <a:ext cx="3344679" cy="216000"/>
          </a:xfrm>
          <a:solidFill>
            <a:srgbClr val="52C4C8"/>
          </a:solidFill>
        </p:spPr>
        <p:txBody>
          <a:bodyPr anchor="b">
            <a:noAutofit/>
          </a:bodyPr>
          <a:lstStyle>
            <a:lvl1pPr marL="0" indent="0" algn="r">
              <a:buNone/>
              <a:defRPr sz="1100" b="1" i="0" baseline="0"/>
            </a:lvl1pPr>
          </a:lstStyle>
          <a:p>
            <a:pPr lvl="0"/>
            <a:r>
              <a:rPr lang="en-US" dirty="0"/>
              <a:t>Website</a:t>
            </a:r>
          </a:p>
        </p:txBody>
      </p:sp>
      <p:cxnSp>
        <p:nvCxnSpPr>
          <p:cNvPr id="20" name="Conector recto 19"/>
          <p:cNvCxnSpPr/>
          <p:nvPr userDrawn="1"/>
        </p:nvCxnSpPr>
        <p:spPr>
          <a:xfrm>
            <a:off x="457198" y="2603258"/>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457198" y="3187206"/>
            <a:ext cx="3344676" cy="270000"/>
          </a:xfrm>
          <a:solidFill>
            <a:srgbClr val="52C4C8"/>
          </a:solidFill>
        </p:spPr>
        <p:txBody>
          <a:bodyPr anchor="t">
            <a:noAutofit/>
          </a:bodyPr>
          <a:lstStyle>
            <a:lvl1pPr marL="0" indent="0" algn="r">
              <a:buNone/>
              <a:defRPr sz="1400" b="0" i="0" baseline="0"/>
            </a:lvl1pPr>
          </a:lstStyle>
          <a:p>
            <a:pPr lvl="0"/>
            <a:r>
              <a:rPr lang="en-US" dirty="0"/>
              <a:t>Your online mailbox</a:t>
            </a:r>
          </a:p>
        </p:txBody>
      </p:sp>
      <p:sp>
        <p:nvSpPr>
          <p:cNvPr id="22" name="Marcador de texto 11"/>
          <p:cNvSpPr>
            <a:spLocks noGrp="1"/>
          </p:cNvSpPr>
          <p:nvPr>
            <p:ph type="body" sz="quarter" idx="26" hasCustomPrompt="1"/>
          </p:nvPr>
        </p:nvSpPr>
        <p:spPr>
          <a:xfrm>
            <a:off x="457196" y="2963363"/>
            <a:ext cx="3344679" cy="216000"/>
          </a:xfrm>
          <a:solidFill>
            <a:srgbClr val="52C4C8"/>
          </a:solidFill>
        </p:spPr>
        <p:txBody>
          <a:bodyPr anchor="b">
            <a:noAutofit/>
          </a:bodyPr>
          <a:lstStyle>
            <a:lvl1pPr marL="0" indent="0" algn="r">
              <a:buNone/>
              <a:defRPr sz="1100" b="1" i="0" baseline="0"/>
            </a:lvl1pPr>
          </a:lstStyle>
          <a:p>
            <a:pPr lvl="0"/>
            <a:r>
              <a:rPr lang="en-US" dirty="0"/>
              <a:t>Email</a:t>
            </a:r>
          </a:p>
        </p:txBody>
      </p:sp>
      <p:cxnSp>
        <p:nvCxnSpPr>
          <p:cNvPr id="23" name="Conector recto 22"/>
          <p:cNvCxnSpPr/>
          <p:nvPr userDrawn="1"/>
        </p:nvCxnSpPr>
        <p:spPr>
          <a:xfrm>
            <a:off x="457198" y="3179363"/>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457196" y="4124041"/>
            <a:ext cx="3344679" cy="216000"/>
          </a:xfrm>
          <a:solidFill>
            <a:srgbClr val="52C4C8"/>
          </a:solidFill>
        </p:spPr>
        <p:txBody>
          <a:bodyPr anchor="b">
            <a:noAutofit/>
          </a:bodyPr>
          <a:lstStyle>
            <a:lvl1pPr marL="0" indent="0" algn="r">
              <a:buNone/>
              <a:defRPr sz="1100" b="1" i="0" baseline="0"/>
            </a:lvl1pPr>
          </a:lstStyle>
          <a:p>
            <a:pPr lvl="0"/>
            <a:r>
              <a:rPr lang="en-US" dirty="0"/>
              <a:t>Social Media</a:t>
            </a:r>
          </a:p>
        </p:txBody>
      </p:sp>
      <p:cxnSp>
        <p:nvCxnSpPr>
          <p:cNvPr id="26" name="Conector recto 25"/>
          <p:cNvCxnSpPr/>
          <p:nvPr userDrawn="1"/>
        </p:nvCxnSpPr>
        <p:spPr>
          <a:xfrm>
            <a:off x="457198" y="434004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457198" y="3765687"/>
            <a:ext cx="3344676" cy="270000"/>
          </a:xfrm>
          <a:solidFill>
            <a:srgbClr val="52C4C8"/>
          </a:solidFill>
        </p:spPr>
        <p:txBody>
          <a:bodyPr anchor="t">
            <a:noAutofit/>
          </a:bodyPr>
          <a:lstStyle>
            <a:lvl1pPr marL="0" indent="0" algn="r">
              <a:buNone/>
              <a:defRPr sz="1400" b="0" i="0" baseline="0"/>
            </a:lvl1pPr>
          </a:lstStyle>
          <a:p>
            <a:pPr lvl="0"/>
            <a:r>
              <a:rPr lang="en-US" dirty="0"/>
              <a:t>Your phone number</a:t>
            </a:r>
          </a:p>
        </p:txBody>
      </p:sp>
      <p:sp>
        <p:nvSpPr>
          <p:cNvPr id="37" name="Marcador de texto 11"/>
          <p:cNvSpPr>
            <a:spLocks noGrp="1"/>
          </p:cNvSpPr>
          <p:nvPr>
            <p:ph type="body" sz="quarter" idx="38" hasCustomPrompt="1"/>
          </p:nvPr>
        </p:nvSpPr>
        <p:spPr>
          <a:xfrm>
            <a:off x="457196" y="3546491"/>
            <a:ext cx="3344679" cy="216000"/>
          </a:xfrm>
          <a:solidFill>
            <a:srgbClr val="52C4C8"/>
          </a:solidFill>
        </p:spPr>
        <p:txBody>
          <a:bodyPr anchor="b">
            <a:noAutofit/>
          </a:bodyPr>
          <a:lstStyle>
            <a:lvl1pPr marL="0" indent="0" algn="r">
              <a:buNone/>
              <a:defRPr sz="1100" b="1" i="0" baseline="0"/>
            </a:lvl1pPr>
          </a:lstStyle>
          <a:p>
            <a:pPr lvl="0"/>
            <a:r>
              <a:rPr lang="en-US" dirty="0"/>
              <a:t>Phone</a:t>
            </a:r>
          </a:p>
        </p:txBody>
      </p:sp>
      <p:cxnSp>
        <p:nvCxnSpPr>
          <p:cNvPr id="38" name="Conector recto 37"/>
          <p:cNvCxnSpPr/>
          <p:nvPr userDrawn="1"/>
        </p:nvCxnSpPr>
        <p:spPr>
          <a:xfrm>
            <a:off x="457198" y="376249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457200" y="391584"/>
            <a:ext cx="3344680" cy="1270000"/>
          </a:xfrm>
          <a:solidFill>
            <a:srgbClr val="52C4C8"/>
          </a:solidFill>
        </p:spPr>
        <p:txBody>
          <a:bodyPr>
            <a:normAutofit/>
          </a:bodyPr>
          <a:lstStyle>
            <a:lvl1pPr marL="0" indent="0" algn="r">
              <a:buNone/>
              <a:defRPr sz="1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457196" y="4385252"/>
            <a:ext cx="503999" cy="485999"/>
          </a:xfrm>
        </p:spPr>
        <p:txBody>
          <a:bodyPr vert="horz" anchor="ctr">
            <a:noAutofit/>
          </a:bodyPr>
          <a:lstStyle>
            <a:lvl1pPr marL="0" indent="0" algn="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1167366" y="4385252"/>
            <a:ext cx="503999" cy="485999"/>
          </a:xfrm>
        </p:spPr>
        <p:txBody>
          <a:bodyPr vert="horz" anchor="ctr">
            <a:noAutofit/>
          </a:bodyPr>
          <a:lstStyle>
            <a:lvl1pPr marL="0" indent="0" algn="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1877536" y="4385252"/>
            <a:ext cx="503999" cy="485999"/>
          </a:xfrm>
        </p:spPr>
        <p:txBody>
          <a:bodyPr vert="horz" anchor="ctr">
            <a:noAutofit/>
          </a:bodyPr>
          <a:lstStyle>
            <a:lvl1pPr marL="0" indent="0" algn="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2587706" y="4385252"/>
            <a:ext cx="503999" cy="485999"/>
          </a:xfrm>
        </p:spPr>
        <p:txBody>
          <a:bodyPr vert="horz" anchor="ctr">
            <a:noAutofit/>
          </a:bodyPr>
          <a:lstStyle>
            <a:lvl1pPr marL="0" indent="0" algn="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3297875" y="4385252"/>
            <a:ext cx="503999" cy="485999"/>
          </a:xfrm>
        </p:spPr>
        <p:txBody>
          <a:bodyPr vert="horz" anchor="ctr">
            <a:noAutofit/>
          </a:bodyPr>
          <a:lstStyle>
            <a:lvl1pPr marL="0" indent="0" algn="r">
              <a:buNone/>
              <a:defRPr sz="900" baseline="0"/>
            </a:lvl1pPr>
          </a:lstStyle>
          <a:p>
            <a:r>
              <a:rPr lang="en-US" dirty="0"/>
              <a:t> </a:t>
            </a:r>
          </a:p>
        </p:txBody>
      </p:sp>
      <p:sp>
        <p:nvSpPr>
          <p:cNvPr id="32" name="TextBox 31">
            <a:extLst>
              <a:ext uri="{FF2B5EF4-FFF2-40B4-BE49-F238E27FC236}">
                <a16:creationId xmlns:a16="http://schemas.microsoft.com/office/drawing/2014/main" id="{CA3F9C30-0F8E-8E43-811A-64566CA8616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CD27358A-D63D-3A49-86E8-BEEA610C7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7635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3">
    <p:spTree>
      <p:nvGrpSpPr>
        <p:cNvPr id="1" name=""/>
        <p:cNvGrpSpPr/>
        <p:nvPr/>
      </p:nvGrpSpPr>
      <p:grpSpPr>
        <a:xfrm>
          <a:off x="0" y="0"/>
          <a:ext cx="0" cy="0"/>
          <a:chOff x="0" y="0"/>
          <a:chExt cx="0" cy="0"/>
        </a:xfrm>
      </p:grpSpPr>
      <p:sp>
        <p:nvSpPr>
          <p:cNvPr id="2" name="Parallelogram 1"/>
          <p:cNvSpPr/>
          <p:nvPr userDrawn="1"/>
        </p:nvSpPr>
        <p:spPr>
          <a:xfrm>
            <a:off x="2395584" y="-69156"/>
            <a:ext cx="6932832" cy="521265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493191" y="3274671"/>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5" hasCustomPrompt="1"/>
          </p:nvPr>
        </p:nvSpPr>
        <p:spPr>
          <a:xfrm>
            <a:off x="457200" y="1373787"/>
            <a:ext cx="3165528" cy="324000"/>
          </a:xfrm>
        </p:spPr>
        <p:txBody>
          <a:bodyPr anchor="t">
            <a:noAutofit/>
          </a:bodyPr>
          <a:lstStyle>
            <a:lvl1pPr marL="0" indent="0" algn="l">
              <a:buNone/>
              <a:defRPr sz="1400" b="0" i="0" baseline="0"/>
            </a:lvl1pPr>
          </a:lstStyle>
          <a:p>
            <a:pPr lvl="0"/>
            <a:r>
              <a:rPr lang="en-US" dirty="0"/>
              <a:t>Headquarters</a:t>
            </a:r>
          </a:p>
        </p:txBody>
      </p:sp>
      <p:sp>
        <p:nvSpPr>
          <p:cNvPr id="12" name="Marcador de texto 11"/>
          <p:cNvSpPr>
            <a:spLocks noGrp="1"/>
          </p:cNvSpPr>
          <p:nvPr>
            <p:ph type="body" sz="quarter" idx="23" hasCustomPrompt="1"/>
          </p:nvPr>
        </p:nvSpPr>
        <p:spPr>
          <a:xfrm>
            <a:off x="457200" y="1727377"/>
            <a:ext cx="3165529" cy="324000"/>
          </a:xfrm>
        </p:spPr>
        <p:txBody>
          <a:bodyPr anchor="t">
            <a:noAutofit/>
          </a:bodyPr>
          <a:lstStyle>
            <a:lvl1pPr marL="0" indent="0" algn="l">
              <a:buNone/>
              <a:defRPr sz="1400" b="0" i="0" baseline="0"/>
            </a:lvl1pPr>
          </a:lstStyle>
          <a:p>
            <a:pPr lvl="0"/>
            <a:r>
              <a:rPr lang="en-US" dirty="0"/>
              <a:t>Website</a:t>
            </a:r>
          </a:p>
        </p:txBody>
      </p:sp>
      <p:sp>
        <p:nvSpPr>
          <p:cNvPr id="15" name="Marcador de texto 11"/>
          <p:cNvSpPr>
            <a:spLocks noGrp="1"/>
          </p:cNvSpPr>
          <p:nvPr>
            <p:ph type="body" sz="quarter" idx="25" hasCustomPrompt="1"/>
          </p:nvPr>
        </p:nvSpPr>
        <p:spPr>
          <a:xfrm>
            <a:off x="457200" y="2080967"/>
            <a:ext cx="3165526" cy="324000"/>
          </a:xfrm>
        </p:spPr>
        <p:txBody>
          <a:bodyPr anchor="t">
            <a:noAutofit/>
          </a:bodyPr>
          <a:lstStyle>
            <a:lvl1pPr marL="0" indent="0" algn="l">
              <a:buNone/>
              <a:defRPr sz="1400" b="0" i="0" baseline="0"/>
            </a:lvl1pPr>
          </a:lstStyle>
          <a:p>
            <a:pPr lvl="0"/>
            <a:r>
              <a:rPr lang="en-US" dirty="0"/>
              <a:t>Email</a:t>
            </a:r>
          </a:p>
        </p:txBody>
      </p:sp>
      <p:sp>
        <p:nvSpPr>
          <p:cNvPr id="20" name="Marcador de texto 11"/>
          <p:cNvSpPr>
            <a:spLocks noGrp="1"/>
          </p:cNvSpPr>
          <p:nvPr>
            <p:ph type="body" sz="quarter" idx="37" hasCustomPrompt="1"/>
          </p:nvPr>
        </p:nvSpPr>
        <p:spPr>
          <a:xfrm>
            <a:off x="457200" y="2434558"/>
            <a:ext cx="3165526" cy="324000"/>
          </a:xfrm>
        </p:spPr>
        <p:txBody>
          <a:bodyPr anchor="t">
            <a:noAutofit/>
          </a:bodyPr>
          <a:lstStyle>
            <a:lvl1pPr marL="0" indent="0" algn="l">
              <a:buNone/>
              <a:defRPr sz="1400" b="0" i="0" baseline="0"/>
            </a:lvl1pPr>
          </a:lstStyle>
          <a:p>
            <a:pPr lvl="0"/>
            <a:r>
              <a:rPr lang="en-US" dirty="0"/>
              <a:t>Phone</a:t>
            </a:r>
          </a:p>
        </p:txBody>
      </p:sp>
      <p:sp>
        <p:nvSpPr>
          <p:cNvPr id="23" name="Marcador de posición de imagen 2"/>
          <p:cNvSpPr>
            <a:spLocks noGrp="1"/>
          </p:cNvSpPr>
          <p:nvPr>
            <p:ph type="pic" idx="39" hasCustomPrompt="1"/>
          </p:nvPr>
        </p:nvSpPr>
        <p:spPr>
          <a:xfrm>
            <a:off x="457200" y="338668"/>
            <a:ext cx="3165526" cy="982407"/>
          </a:xfrm>
        </p:spPr>
        <p:txBody>
          <a:bodyPr>
            <a:normAutofit/>
          </a:bodyPr>
          <a:lstStyle>
            <a:lvl1pPr marL="0" indent="0" algn="l">
              <a:buNone/>
              <a:defRPr sz="16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4" name="Marcador de posición de imagen 6"/>
          <p:cNvSpPr>
            <a:spLocks noGrp="1"/>
          </p:cNvSpPr>
          <p:nvPr>
            <p:ph type="pic" sz="quarter" idx="13" hasCustomPrompt="1"/>
          </p:nvPr>
        </p:nvSpPr>
        <p:spPr>
          <a:xfrm>
            <a:off x="5507305" y="3362771"/>
            <a:ext cx="503999" cy="485999"/>
          </a:xfrm>
        </p:spPr>
        <p:txBody>
          <a:bodyPr vert="horz" anchor="ctr">
            <a:noAutofit/>
          </a:bodyPr>
          <a:lstStyle>
            <a:lvl1pPr marL="0" indent="0" algn="ctr">
              <a:buNone/>
              <a:defRPr sz="900" baseline="0"/>
            </a:lvl1pPr>
          </a:lstStyle>
          <a:p>
            <a:r>
              <a:rPr lang="en-US" dirty="0"/>
              <a:t> </a:t>
            </a:r>
          </a:p>
        </p:txBody>
      </p:sp>
      <p:sp>
        <p:nvSpPr>
          <p:cNvPr id="25" name="Marcador de posición de imagen 6"/>
          <p:cNvSpPr>
            <a:spLocks noGrp="1"/>
          </p:cNvSpPr>
          <p:nvPr>
            <p:ph type="pic" sz="quarter" idx="29" hasCustomPrompt="1"/>
          </p:nvPr>
        </p:nvSpPr>
        <p:spPr>
          <a:xfrm>
            <a:off x="5507305" y="3859131"/>
            <a:ext cx="503999" cy="485999"/>
          </a:xfrm>
        </p:spPr>
        <p:txBody>
          <a:bodyPr vert="horz" anchor="ctr">
            <a:noAutofit/>
          </a:bodyPr>
          <a:lstStyle>
            <a:lvl1pPr marL="0" indent="0" algn="ctr">
              <a:buNone/>
              <a:defRPr sz="900" baseline="0"/>
            </a:lvl1pPr>
          </a:lstStyle>
          <a:p>
            <a:r>
              <a:rPr lang="en-US" dirty="0"/>
              <a:t> </a:t>
            </a:r>
          </a:p>
        </p:txBody>
      </p:sp>
      <p:sp>
        <p:nvSpPr>
          <p:cNvPr id="26" name="Marcador de posición de imagen 6"/>
          <p:cNvSpPr>
            <a:spLocks noGrp="1"/>
          </p:cNvSpPr>
          <p:nvPr>
            <p:ph type="pic" sz="quarter" idx="30" hasCustomPrompt="1"/>
          </p:nvPr>
        </p:nvSpPr>
        <p:spPr>
          <a:xfrm>
            <a:off x="5507305" y="4355490"/>
            <a:ext cx="503999" cy="485999"/>
          </a:xfrm>
        </p:spPr>
        <p:txBody>
          <a:bodyPr vert="horz" anchor="ctr">
            <a:noAutofit/>
          </a:bodyPr>
          <a:lstStyle>
            <a:lvl1pPr marL="0" indent="0" algn="ctr">
              <a:buNone/>
              <a:defRPr sz="900" baseline="0"/>
            </a:lvl1pPr>
          </a:lstStyle>
          <a:p>
            <a:r>
              <a:rPr lang="en-US" dirty="0"/>
              <a:t> </a:t>
            </a:r>
          </a:p>
        </p:txBody>
      </p:sp>
      <p:sp>
        <p:nvSpPr>
          <p:cNvPr id="31" name="Marcador de texto 11"/>
          <p:cNvSpPr>
            <a:spLocks noGrp="1"/>
          </p:cNvSpPr>
          <p:nvPr>
            <p:ph type="body" sz="quarter" idx="40" hasCustomPrompt="1"/>
          </p:nvPr>
        </p:nvSpPr>
        <p:spPr>
          <a:xfrm>
            <a:off x="6174240" y="3443770"/>
            <a:ext cx="2512560" cy="324000"/>
          </a:xfrm>
        </p:spPr>
        <p:txBody>
          <a:bodyPr anchor="ctr">
            <a:noAutofit/>
          </a:bodyPr>
          <a:lstStyle>
            <a:lvl1pPr marL="0" indent="0" algn="l">
              <a:buNone/>
              <a:defRPr sz="1200" b="0" i="0" baseline="0"/>
            </a:lvl1pPr>
          </a:lstStyle>
          <a:p>
            <a:pPr lvl="0"/>
            <a:r>
              <a:rPr lang="en-US" dirty="0"/>
              <a:t>Social Media Address #1</a:t>
            </a:r>
          </a:p>
        </p:txBody>
      </p:sp>
      <p:sp>
        <p:nvSpPr>
          <p:cNvPr id="32" name="Marcador de texto 11"/>
          <p:cNvSpPr>
            <a:spLocks noGrp="1"/>
          </p:cNvSpPr>
          <p:nvPr>
            <p:ph type="body" sz="quarter" idx="41" hasCustomPrompt="1"/>
          </p:nvPr>
        </p:nvSpPr>
        <p:spPr>
          <a:xfrm>
            <a:off x="6174240" y="3940130"/>
            <a:ext cx="2512560" cy="324000"/>
          </a:xfrm>
        </p:spPr>
        <p:txBody>
          <a:bodyPr anchor="ctr">
            <a:noAutofit/>
          </a:bodyPr>
          <a:lstStyle>
            <a:lvl1pPr marL="0" indent="0" algn="l">
              <a:buNone/>
              <a:defRPr sz="1200" b="0" i="0" baseline="0"/>
            </a:lvl1pPr>
          </a:lstStyle>
          <a:p>
            <a:pPr lvl="0"/>
            <a:r>
              <a:rPr lang="en-US" dirty="0"/>
              <a:t>Social Media Address #2</a:t>
            </a:r>
          </a:p>
        </p:txBody>
      </p:sp>
      <p:sp>
        <p:nvSpPr>
          <p:cNvPr id="33" name="Marcador de texto 11"/>
          <p:cNvSpPr>
            <a:spLocks noGrp="1"/>
          </p:cNvSpPr>
          <p:nvPr>
            <p:ph type="body" sz="quarter" idx="42" hasCustomPrompt="1"/>
          </p:nvPr>
        </p:nvSpPr>
        <p:spPr>
          <a:xfrm>
            <a:off x="6174240" y="4436489"/>
            <a:ext cx="2512560" cy="324000"/>
          </a:xfrm>
        </p:spPr>
        <p:txBody>
          <a:bodyPr anchor="ctr">
            <a:noAutofit/>
          </a:bodyPr>
          <a:lstStyle>
            <a:lvl1pPr marL="0" indent="0" algn="l">
              <a:buNone/>
              <a:defRPr sz="1200" b="0" i="0" baseline="0"/>
            </a:lvl1pPr>
          </a:lstStyle>
          <a:p>
            <a:pPr lvl="0"/>
            <a:r>
              <a:rPr lang="en-US" dirty="0"/>
              <a:t>Social Media Address #3</a:t>
            </a:r>
          </a:p>
        </p:txBody>
      </p:sp>
      <p:sp>
        <p:nvSpPr>
          <p:cNvPr id="10" name="Rectangle 9"/>
          <p:cNvSpPr/>
          <p:nvPr userDrawn="1"/>
        </p:nvSpPr>
        <p:spPr>
          <a:xfrm>
            <a:off x="8506225" y="911179"/>
            <a:ext cx="637775"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6B8772E1-39E5-864D-89CB-B796D8C199D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2" name="Picture 21">
            <a:extLst>
              <a:ext uri="{FF2B5EF4-FFF2-40B4-BE49-F238E27FC236}">
                <a16:creationId xmlns:a16="http://schemas.microsoft.com/office/drawing/2014/main" id="{2693228A-26DF-C947-9208-3C8D2244D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34347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0" name="Parallelogram 9"/>
          <p:cNvSpPr/>
          <p:nvPr userDrawn="1"/>
        </p:nvSpPr>
        <p:spPr>
          <a:xfrm>
            <a:off x="5985864" y="-69156"/>
            <a:ext cx="3065929" cy="229752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722313" y="2100554"/>
            <a:ext cx="7772400" cy="897327"/>
          </a:xfrm>
        </p:spPr>
        <p:txBody>
          <a:bodyPr anchor="t">
            <a:noAutofit/>
          </a:bodyPr>
          <a:lstStyle>
            <a:lvl1pPr algn="l">
              <a:defRPr sz="5400" b="1" cap="none"/>
            </a:lvl1pPr>
          </a:lstStyle>
          <a:p>
            <a:r>
              <a:rPr lang="en-US" noProof="0" dirty="0"/>
              <a:t>This is a section.</a:t>
            </a:r>
            <a:endParaRPr lang="en-US" dirty="0"/>
          </a:p>
        </p:txBody>
      </p:sp>
      <p:sp>
        <p:nvSpPr>
          <p:cNvPr id="3" name="Marcador de texto 2"/>
          <p:cNvSpPr>
            <a:spLocks noGrp="1"/>
          </p:cNvSpPr>
          <p:nvPr>
            <p:ph type="body" idx="1" hasCustomPrompt="1"/>
          </p:nvPr>
        </p:nvSpPr>
        <p:spPr>
          <a:xfrm>
            <a:off x="722313" y="2966654"/>
            <a:ext cx="7772400" cy="877582"/>
          </a:xfrm>
        </p:spPr>
        <p:txBody>
          <a:bodyPr anchor="t">
            <a:noAutofit/>
          </a:bodyPr>
          <a:lstStyle>
            <a:lvl1pPr marL="0" indent="0">
              <a:buNone/>
              <a:defRPr sz="24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So, you’ve chosen to divide your presentation in different sections. Well done.</a:t>
            </a:r>
          </a:p>
        </p:txBody>
      </p:sp>
      <p:sp>
        <p:nvSpPr>
          <p:cNvPr id="4" name="Marcador de fecha 3"/>
          <p:cNvSpPr>
            <a:spLocks noGrp="1"/>
          </p:cNvSpPr>
          <p:nvPr>
            <p:ph type="dt" sz="half" idx="10"/>
          </p:nvPr>
        </p:nvSpPr>
        <p:spPr/>
        <p:txBody>
          <a:bodyPr/>
          <a:lstStyle/>
          <a:p>
            <a:fld id="{85D72C15-30A9-CF40-8B54-4BC4B472DC86}" type="datetime1">
              <a:rPr lang="es-BO" smtClean="0"/>
              <a:t>22/8/19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9" name="Conector recto 8"/>
          <p:cNvCxnSpPr/>
          <p:nvPr userDrawn="1"/>
        </p:nvCxnSpPr>
        <p:spPr>
          <a:xfrm>
            <a:off x="722314" y="2081213"/>
            <a:ext cx="2158003"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3" hasCustomPrompt="1"/>
          </p:nvPr>
        </p:nvSpPr>
        <p:spPr>
          <a:xfrm>
            <a:off x="722313" y="641968"/>
            <a:ext cx="2489320" cy="1480664"/>
          </a:xfrm>
        </p:spPr>
        <p:txBody>
          <a:bodyPr anchor="b">
            <a:noAutofit/>
          </a:bodyPr>
          <a:lstStyle>
            <a:lvl1pPr marL="0" indent="0" algn="l">
              <a:buNone/>
              <a:defRPr sz="9600" b="1"/>
            </a:lvl1pPr>
          </a:lstStyle>
          <a:p>
            <a:pPr lvl="0"/>
            <a:r>
              <a:rPr lang="en-US" dirty="0"/>
              <a:t>#</a:t>
            </a:r>
          </a:p>
        </p:txBody>
      </p:sp>
      <p:sp>
        <p:nvSpPr>
          <p:cNvPr id="13" name="TextBox 12">
            <a:extLst>
              <a:ext uri="{FF2B5EF4-FFF2-40B4-BE49-F238E27FC236}">
                <a16:creationId xmlns:a16="http://schemas.microsoft.com/office/drawing/2014/main" id="{A987BEF5-6095-1E40-A000-AEBC66F97DB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EDC5CCDF-9A2A-A24E-9685-E3AFE27E22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7157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Just 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ítulo 1"/>
          <p:cNvSpPr>
            <a:spLocks noGrp="1"/>
          </p:cNvSpPr>
          <p:nvPr>
            <p:ph type="title" hasCustomPrompt="1"/>
          </p:nvPr>
        </p:nvSpPr>
        <p:spPr>
          <a:xfrm>
            <a:off x="457200" y="267452"/>
            <a:ext cx="8229600" cy="857250"/>
          </a:xfrm>
        </p:spPr>
        <p:txBody>
          <a:bodyPr/>
          <a:lstStyle>
            <a:lvl1pPr>
              <a:defRPr baseline="0">
                <a:solidFill>
                  <a:schemeClr val="tx1"/>
                </a:solidFill>
              </a:defRPr>
            </a:lvl1pPr>
          </a:lstStyle>
          <a:p>
            <a:r>
              <a:rPr lang="en-US" noProof="0" dirty="0"/>
              <a:t>Content FREE zone.</a:t>
            </a:r>
            <a:endParaRPr lang="en-US" dirty="0"/>
          </a:p>
        </p:txBody>
      </p:sp>
      <p:sp>
        <p:nvSpPr>
          <p:cNvPr id="3" name="Marcador de fecha 2"/>
          <p:cNvSpPr>
            <a:spLocks noGrp="1"/>
          </p:cNvSpPr>
          <p:nvPr>
            <p:ph type="dt" sz="half" idx="10"/>
          </p:nvPr>
        </p:nvSpPr>
        <p:spPr/>
        <p:txBody>
          <a:bodyPr/>
          <a:lstStyle/>
          <a:p>
            <a:fld id="{9F20CC1D-DC9C-594C-8EB5-ED6188B937AB}" type="datetime1">
              <a:rPr lang="es-BO" smtClean="0"/>
              <a:t>22/8/19</a:t>
            </a:fld>
            <a:endParaRPr lang="en-US"/>
          </a:p>
        </p:txBody>
      </p:sp>
      <p:sp>
        <p:nvSpPr>
          <p:cNvPr id="4" name="Marcador de pie de página 3"/>
          <p:cNvSpPr>
            <a:spLocks noGrp="1"/>
          </p:cNvSpPr>
          <p:nvPr>
            <p:ph type="ftr" sz="quarter" idx="11"/>
          </p:nvPr>
        </p:nvSpPr>
        <p:spPr/>
        <p:txBody>
          <a:bodyPr/>
          <a:lstStyle/>
          <a:p>
            <a:r>
              <a:rPr lang="en-US" dirty="0"/>
              <a:t>This is a footer, so use it when you need it.</a:t>
            </a:r>
          </a:p>
        </p:txBody>
      </p:sp>
      <p:sp>
        <p:nvSpPr>
          <p:cNvPr id="5" name="Marcador de número de diapositiva 4"/>
          <p:cNvSpPr>
            <a:spLocks noGrp="1"/>
          </p:cNvSpPr>
          <p:nvPr>
            <p:ph type="sldNum" sz="quarter" idx="12"/>
          </p:nvPr>
        </p:nvSpPr>
        <p:spPr/>
        <p:txBody>
          <a:bodyPr/>
          <a:lstStyle/>
          <a:p>
            <a:fld id="{1A9D366B-1E42-9E47-9213-7A0BF786C435}" type="slidenum">
              <a:rPr lang="en-US" smtClean="0"/>
              <a:t>‹#›</a:t>
            </a:fld>
            <a:endParaRPr lang="en-US"/>
          </a:p>
        </p:txBody>
      </p:sp>
      <p:cxnSp>
        <p:nvCxnSpPr>
          <p:cNvPr id="10" name="Straight Connector 9"/>
          <p:cNvCxnSpPr/>
          <p:nvPr userDrawn="1"/>
        </p:nvCxnSpPr>
        <p:spPr>
          <a:xfrm>
            <a:off x="553250" y="1006608"/>
            <a:ext cx="700015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A6A2A3-C75E-714C-BA74-8F44490708E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1" name="Picture 10">
            <a:extLst>
              <a:ext uri="{FF2B5EF4-FFF2-40B4-BE49-F238E27FC236}">
                <a16:creationId xmlns:a16="http://schemas.microsoft.com/office/drawing/2014/main" id="{B50BB143-862D-A74D-838D-925E753114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96602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with Title">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1352389"/>
            <a:ext cx="9144000" cy="2166897"/>
          </a:xfrm>
          <a:prstGeom prst="rect">
            <a:avLst/>
          </a:pr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457200" y="341692"/>
            <a:ext cx="8229600" cy="354098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0" y="3986767"/>
            <a:ext cx="8229601" cy="570798"/>
          </a:xfrm>
        </p:spPr>
        <p:txBody>
          <a:bodyPr anchor="b">
            <a:noAutofit/>
          </a:bodyPr>
          <a:lstStyle>
            <a:lvl1pPr algn="l">
              <a:defRPr sz="3200" b="1"/>
            </a:lvl1pPr>
          </a:lstStyle>
          <a:p>
            <a:r>
              <a:rPr lang="en-US" dirty="0"/>
              <a:t>This is for your images.</a:t>
            </a:r>
          </a:p>
        </p:txBody>
      </p:sp>
      <p:sp>
        <p:nvSpPr>
          <p:cNvPr id="4" name="Marcador de texto 3"/>
          <p:cNvSpPr>
            <a:spLocks noGrp="1"/>
          </p:cNvSpPr>
          <p:nvPr>
            <p:ph type="body" sz="half" idx="2" hasCustomPrompt="1"/>
          </p:nvPr>
        </p:nvSpPr>
        <p:spPr>
          <a:xfrm>
            <a:off x="457200" y="4615588"/>
            <a:ext cx="8229600" cy="302711"/>
          </a:xfrm>
        </p:spPr>
        <p:txBody>
          <a:bodyPr anchor="b">
            <a:noAutofit/>
          </a:bodyPr>
          <a:lstStyle>
            <a:lvl1pPr marL="0" indent="0">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457201" y="4632366"/>
            <a:ext cx="89567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4A70DB-3525-EB4E-9F2B-44FD9710A787}"/>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61FFC7B6-1D0D-E243-AA73-12E6547A3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46201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10" name="Rectangle 9"/>
          <p:cNvSpPr/>
          <p:nvPr userDrawn="1"/>
        </p:nvSpPr>
        <p:spPr>
          <a:xfrm>
            <a:off x="5427579" y="341692"/>
            <a:ext cx="3259221" cy="1587761"/>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5427580" y="341692"/>
            <a:ext cx="3259189" cy="1587761"/>
          </a:xfrm>
          <a:solidFill>
            <a:srgbClr val="52C4C8"/>
          </a:solidFill>
        </p:spPr>
        <p:txBody>
          <a:bodyPr anchor="b">
            <a:noAutofit/>
          </a:bodyPr>
          <a:lstStyle>
            <a:lvl1pPr algn="l">
              <a:lnSpc>
                <a:spcPct val="90000"/>
              </a:lnSpc>
              <a:defRPr sz="3600" b="1"/>
            </a:lvl1pPr>
          </a:lstStyle>
          <a:p>
            <a:r>
              <a:rPr lang="en-US" dirty="0"/>
              <a:t>This is for your images too.</a:t>
            </a:r>
          </a:p>
        </p:txBody>
      </p:sp>
      <p:sp>
        <p:nvSpPr>
          <p:cNvPr id="4" name="Marcador de texto 3"/>
          <p:cNvSpPr>
            <a:spLocks noGrp="1"/>
          </p:cNvSpPr>
          <p:nvPr>
            <p:ph type="body" sz="half" idx="2" hasCustomPrompt="1"/>
          </p:nvPr>
        </p:nvSpPr>
        <p:spPr>
          <a:xfrm>
            <a:off x="5427580"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5427579"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57200"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5427884" y="2105736"/>
            <a:ext cx="3258916" cy="2156222"/>
          </a:xfrm>
          <a:solidFill>
            <a:srgbClr val="52C4C8"/>
          </a:solidFill>
        </p:spPr>
        <p:txBody>
          <a:bodyPr>
            <a:noAutofit/>
          </a:bodyPr>
          <a:lstStyle>
            <a:lvl1pPr marL="0" indent="0">
              <a:buNone/>
              <a:defRPr sz="1700" b="0" baseline="0">
                <a:solidFill>
                  <a:schemeClr val="tx1">
                    <a:lumMod val="75000"/>
                    <a:lumOff val="25000"/>
                  </a:schemeClr>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4" name="TextBox 13">
            <a:extLst>
              <a:ext uri="{FF2B5EF4-FFF2-40B4-BE49-F238E27FC236}">
                <a16:creationId xmlns:a16="http://schemas.microsoft.com/office/drawing/2014/main" id="{8E5C1EC7-FC37-9344-BB26-491BAC61FAB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7FA19BBE-1E41-DC4E-B854-9AA48DAD0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80700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ntent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1" y="341692"/>
            <a:ext cx="3259189" cy="1587761"/>
          </a:xfrm>
          <a:solidFill>
            <a:srgbClr val="123F59"/>
          </a:solidFill>
        </p:spPr>
        <p:txBody>
          <a:bodyPr anchor="b">
            <a:noAutofit/>
          </a:bodyPr>
          <a:lstStyle>
            <a:lvl1pPr algn="l">
              <a:lnSpc>
                <a:spcPct val="90000"/>
              </a:lnSpc>
              <a:defRPr sz="3600" b="1">
                <a:solidFill>
                  <a:schemeClr val="bg1"/>
                </a:solidFill>
              </a:defRPr>
            </a:lvl1pPr>
          </a:lstStyle>
          <a:p>
            <a:r>
              <a:rPr lang="en-US" dirty="0"/>
              <a:t>This is for your images too.</a:t>
            </a:r>
          </a:p>
        </p:txBody>
      </p:sp>
      <p:sp>
        <p:nvSpPr>
          <p:cNvPr id="4" name="Marcador de texto 3"/>
          <p:cNvSpPr>
            <a:spLocks noGrp="1"/>
          </p:cNvSpPr>
          <p:nvPr>
            <p:ph type="body" sz="half" idx="2" hasCustomPrompt="1"/>
          </p:nvPr>
        </p:nvSpPr>
        <p:spPr>
          <a:xfrm>
            <a:off x="457201"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3021231"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016908"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457505" y="2105736"/>
            <a:ext cx="3258916" cy="2156222"/>
          </a:xfrm>
          <a:solidFill>
            <a:srgbClr val="123F59"/>
          </a:solidFill>
        </p:spPr>
        <p:txBody>
          <a:bodyPr>
            <a:normAutofit/>
          </a:bodyPr>
          <a:lstStyle>
            <a:lvl1pPr marL="0" indent="0">
              <a:buNone/>
              <a:defRPr sz="1600" b="0" baseline="0">
                <a:solidFill>
                  <a:schemeClr val="bg1"/>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2" name="TextBox 11">
            <a:extLst>
              <a:ext uri="{FF2B5EF4-FFF2-40B4-BE49-F238E27FC236}">
                <a16:creationId xmlns:a16="http://schemas.microsoft.com/office/drawing/2014/main" id="{C02B7B70-2809-3045-98A9-0B116FD1B2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DE4D94E1-2A74-B841-BF44-B80D9F1D6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5458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9144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a FULL SCREEN IMAGE too!</a:t>
            </a:r>
          </a:p>
        </p:txBody>
      </p:sp>
      <p:sp>
        <p:nvSpPr>
          <p:cNvPr id="5" name="Marcador de fecha 4"/>
          <p:cNvSpPr>
            <a:spLocks noGrp="1"/>
          </p:cNvSpPr>
          <p:nvPr>
            <p:ph type="dt" sz="half" idx="10"/>
          </p:nvPr>
        </p:nvSpPr>
        <p:spPr/>
        <p:txBody>
          <a:bodyPr/>
          <a:lstStyle/>
          <a:p>
            <a:fld id="{F9EE3DCF-02A2-CD4E-AA28-4215D40EA233}" type="datetime1">
              <a:rPr lang="es-BO" smtClean="0"/>
              <a:t>22/8/19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TextBox 8">
            <a:extLst>
              <a:ext uri="{FF2B5EF4-FFF2-40B4-BE49-F238E27FC236}">
                <a16:creationId xmlns:a16="http://schemas.microsoft.com/office/drawing/2014/main" id="{09BCDE82-10C7-4547-B42C-8314D0CC08E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0" name="Picture 9">
            <a:extLst>
              <a:ext uri="{FF2B5EF4-FFF2-40B4-BE49-F238E27FC236}">
                <a16:creationId xmlns:a16="http://schemas.microsoft.com/office/drawing/2014/main" id="{552F56B4-D679-3E45-A51F-7F42389C05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55208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noProof="0" dirty="0"/>
              <a:t>Treat it like a title*</a:t>
            </a:r>
          </a:p>
        </p:txBody>
      </p:sp>
      <p:sp>
        <p:nvSpPr>
          <p:cNvPr id="3" name="Marcador de texto 2"/>
          <p:cNvSpPr>
            <a:spLocks noGrp="1"/>
          </p:cNvSpPr>
          <p:nvPr>
            <p:ph type="body" idx="1"/>
          </p:nvPr>
        </p:nvSpPr>
        <p:spPr>
          <a:xfrm>
            <a:off x="457200" y="1200151"/>
            <a:ext cx="8229600" cy="3694250"/>
          </a:xfrm>
          <a:prstGeom prst="rect">
            <a:avLst/>
          </a:prstGeom>
        </p:spPr>
        <p:txBody>
          <a:bodyPr vert="horz" lIns="91440" tIns="45720" rIns="91440" bIns="45720" rtlCol="0">
            <a:normAutofit/>
          </a:body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2"/>
          </p:nvPr>
        </p:nvSpPr>
        <p:spPr>
          <a:xfrm>
            <a:off x="6890388" y="4939118"/>
            <a:ext cx="1145266"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81D78FC-DA83-0C49-9DB7-48439BC5582F}" type="datetime1">
              <a:rPr lang="es-BO" smtClean="0"/>
              <a:pPr/>
              <a:t>22/8/19</a:t>
            </a:fld>
            <a:endParaRPr lang="en-US"/>
          </a:p>
        </p:txBody>
      </p:sp>
      <p:sp>
        <p:nvSpPr>
          <p:cNvPr id="5" name="Marcador de pie de página 4"/>
          <p:cNvSpPr>
            <a:spLocks noGrp="1"/>
          </p:cNvSpPr>
          <p:nvPr>
            <p:ph type="ftr" sz="quarter" idx="3"/>
          </p:nvPr>
        </p:nvSpPr>
        <p:spPr>
          <a:xfrm>
            <a:off x="457200" y="4939118"/>
            <a:ext cx="6433188" cy="146706"/>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This is a footer, so use it when you need it.</a:t>
            </a:r>
          </a:p>
        </p:txBody>
      </p:sp>
      <p:sp>
        <p:nvSpPr>
          <p:cNvPr id="6" name="Marcador de número de diapositiva 5"/>
          <p:cNvSpPr>
            <a:spLocks noGrp="1"/>
          </p:cNvSpPr>
          <p:nvPr>
            <p:ph type="sldNum" sz="quarter" idx="4"/>
          </p:nvPr>
        </p:nvSpPr>
        <p:spPr>
          <a:xfrm>
            <a:off x="8077200" y="4939118"/>
            <a:ext cx="609600"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A9D366B-1E42-9E47-9213-7A0BF786C435}" type="slidenum">
              <a:rPr lang="en-US" smtClean="0"/>
              <a:pPr/>
              <a:t>‹#›</a:t>
            </a:fld>
            <a:endParaRPr lang="en-US"/>
          </a:p>
        </p:txBody>
      </p:sp>
      <p:cxnSp>
        <p:nvCxnSpPr>
          <p:cNvPr id="8" name="Conector recto 7"/>
          <p:cNvCxnSpPr/>
          <p:nvPr userDrawn="1"/>
        </p:nvCxnSpPr>
        <p:spPr>
          <a:xfrm>
            <a:off x="457200" y="4894400"/>
            <a:ext cx="8229600" cy="0"/>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457200" y="10632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98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8" r:id="rId5"/>
    <p:sldLayoutId id="2147483681" r:id="rId6"/>
    <p:sldLayoutId id="2147483682" r:id="rId7"/>
    <p:sldLayoutId id="2147483703" r:id="rId8"/>
    <p:sldLayoutId id="2147483684" r:id="rId9"/>
    <p:sldLayoutId id="2147483685" r:id="rId10"/>
    <p:sldLayoutId id="2147483686" r:id="rId11"/>
    <p:sldLayoutId id="2147483679" r:id="rId12"/>
    <p:sldLayoutId id="2147483687" r:id="rId13"/>
    <p:sldLayoutId id="2147483688" r:id="rId14"/>
    <p:sldLayoutId id="2147483689" r:id="rId15"/>
    <p:sldLayoutId id="2147483704" r:id="rId16"/>
    <p:sldLayoutId id="2147483705" r:id="rId17"/>
    <p:sldLayoutId id="2147483691" r:id="rId18"/>
    <p:sldLayoutId id="2147483692" r:id="rId19"/>
    <p:sldLayoutId id="2147483693" r:id="rId20"/>
    <p:sldLayoutId id="2147483706" r:id="rId21"/>
    <p:sldLayoutId id="2147483694" r:id="rId22"/>
    <p:sldLayoutId id="2147483697" r:id="rId23"/>
    <p:sldLayoutId id="2147483695" r:id="rId24"/>
    <p:sldLayoutId id="2147483696" r:id="rId25"/>
    <p:sldLayoutId id="2147483708" r:id="rId26"/>
    <p:sldLayoutId id="2147483698" r:id="rId27"/>
    <p:sldLayoutId id="2147483709" r:id="rId28"/>
    <p:sldLayoutId id="2147483700" r:id="rId29"/>
    <p:sldLayoutId id="2147483710" r:id="rId30"/>
    <p:sldLayoutId id="2147483701" r:id="rId31"/>
    <p:sldLayoutId id="2147483707" r:id="rId32"/>
    <p:sldLayoutId id="2147483702" r:id="rId33"/>
  </p:sldLayoutIdLst>
  <p:hf sldNum="0" hdr="0" ftr="0" dt="0"/>
  <p:txStyles>
    <p:titleStyle>
      <a:lvl1pPr algn="l" defTabSz="457200" rtl="0" eaLnBrk="1" latinLnBrk="0" hangingPunct="1">
        <a:spcBef>
          <a:spcPct val="0"/>
        </a:spcBef>
        <a:buNone/>
        <a:defRPr sz="4400" b="1"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SzPct val="70000"/>
        <a:buFont typeface="Courier New"/>
        <a:buChar char="o"/>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baseline="0">
          <a:solidFill>
            <a:schemeClr val="tx1"/>
          </a:solidFill>
          <a:latin typeface="+mn-lt"/>
          <a:ea typeface="+mn-ea"/>
          <a:cs typeface="+mn-cs"/>
        </a:defRPr>
      </a:lvl3pPr>
      <a:lvl4pPr marL="1600200" indent="-228600" algn="l" defTabSz="457200" rtl="0" eaLnBrk="1" latinLnBrk="0" hangingPunct="1">
        <a:spcBef>
          <a:spcPct val="20000"/>
        </a:spcBef>
        <a:buSzPct val="70000"/>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js/js_htmldom.asp" TargetMode="External"/><Relationship Id="rId2" Type="http://schemas.openxmlformats.org/officeDocument/2006/relationships/hyperlink" Target="https://developer.mozilla.org/en-US/docs/Web/API/Document_Object_Model" TargetMode="External"/><Relationship Id="rId1" Type="http://schemas.openxmlformats.org/officeDocument/2006/relationships/slideLayout" Target="../slideLayouts/slideLayout2.xml"/><Relationship Id="rId4" Type="http://schemas.openxmlformats.org/officeDocument/2006/relationships/hyperlink" Target="https://www.youtube.com/watch?v=hM9h1wN4rf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nSpc>
                <a:spcPct val="80000"/>
              </a:lnSpc>
            </a:pPr>
            <a:r>
              <a:rPr lang="en-US" sz="9600" dirty="0"/>
              <a:t>DOM.</a:t>
            </a:r>
          </a:p>
        </p:txBody>
      </p:sp>
      <p:sp>
        <p:nvSpPr>
          <p:cNvPr id="3" name="Subtítulo 2"/>
          <p:cNvSpPr>
            <a:spLocks noGrp="1"/>
          </p:cNvSpPr>
          <p:nvPr>
            <p:ph type="subTitle" idx="1"/>
          </p:nvPr>
        </p:nvSpPr>
        <p:spPr/>
        <p:txBody>
          <a:bodyPr>
            <a:normAutofit/>
          </a:bodyPr>
          <a:lstStyle/>
          <a:p>
            <a:r>
              <a:rPr lang="en-US" dirty="0"/>
              <a:t>Document Object Model &amp; Manipulation</a:t>
            </a:r>
          </a:p>
        </p:txBody>
      </p:sp>
    </p:spTree>
    <p:extLst>
      <p:ext uri="{BB962C8B-B14F-4D97-AF65-F5344CB8AC3E}">
        <p14:creationId xmlns:p14="http://schemas.microsoft.com/office/powerpoint/2010/main" val="14196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9322E-FD51-2D4F-B091-02682DEEA490}"/>
              </a:ext>
            </a:extLst>
          </p:cNvPr>
          <p:cNvSpPr>
            <a:spLocks noGrp="1"/>
          </p:cNvSpPr>
          <p:nvPr>
            <p:ph type="title"/>
          </p:nvPr>
        </p:nvSpPr>
        <p:spPr/>
        <p:txBody>
          <a:bodyPr/>
          <a:lstStyle/>
          <a:p>
            <a:r>
              <a:rPr lang="en-US" dirty="0">
                <a:latin typeface="Courier" pitchFamily="2" charset="0"/>
              </a:rPr>
              <a:t>document</a:t>
            </a:r>
            <a:endParaRPr lang="en-US" dirty="0"/>
          </a:p>
        </p:txBody>
      </p:sp>
      <p:sp>
        <p:nvSpPr>
          <p:cNvPr id="3" name="Content Placeholder 2">
            <a:extLst>
              <a:ext uri="{FF2B5EF4-FFF2-40B4-BE49-F238E27FC236}">
                <a16:creationId xmlns:a16="http://schemas.microsoft.com/office/drawing/2014/main" id="{0B142FCD-D4B2-2B44-8C25-EDAC8CEC179B}"/>
              </a:ext>
            </a:extLst>
          </p:cNvPr>
          <p:cNvSpPr>
            <a:spLocks noGrp="1"/>
          </p:cNvSpPr>
          <p:nvPr>
            <p:ph idx="1"/>
          </p:nvPr>
        </p:nvSpPr>
        <p:spPr/>
        <p:txBody>
          <a:bodyPr/>
          <a:lstStyle/>
          <a:p>
            <a:r>
              <a:rPr lang="en-US" dirty="0"/>
              <a:t>A global variable that it used to get access to the DOM</a:t>
            </a:r>
          </a:p>
          <a:p>
            <a:r>
              <a:rPr lang="en-US" dirty="0"/>
              <a:t>The document object contains methods and call functions</a:t>
            </a:r>
          </a:p>
          <a:p>
            <a:endParaRPr lang="en-US" dirty="0"/>
          </a:p>
        </p:txBody>
      </p:sp>
    </p:spTree>
    <p:extLst>
      <p:ext uri="{BB962C8B-B14F-4D97-AF65-F5344CB8AC3E}">
        <p14:creationId xmlns:p14="http://schemas.microsoft.com/office/powerpoint/2010/main" val="201688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D673-B569-084D-8121-8F19C4FF872A}"/>
              </a:ext>
            </a:extLst>
          </p:cNvPr>
          <p:cNvSpPr>
            <a:spLocks noGrp="1"/>
          </p:cNvSpPr>
          <p:nvPr>
            <p:ph type="title"/>
          </p:nvPr>
        </p:nvSpPr>
        <p:spPr/>
        <p:txBody>
          <a:bodyPr/>
          <a:lstStyle/>
          <a:p>
            <a:r>
              <a:rPr lang="en-US" dirty="0"/>
              <a:t>Challenge Set Up</a:t>
            </a:r>
          </a:p>
        </p:txBody>
      </p:sp>
      <p:sp>
        <p:nvSpPr>
          <p:cNvPr id="3" name="Content Placeholder 2">
            <a:extLst>
              <a:ext uri="{FF2B5EF4-FFF2-40B4-BE49-F238E27FC236}">
                <a16:creationId xmlns:a16="http://schemas.microsoft.com/office/drawing/2014/main" id="{B7A894C0-BC26-214C-9E44-32EC61876513}"/>
              </a:ext>
            </a:extLst>
          </p:cNvPr>
          <p:cNvSpPr>
            <a:spLocks noGrp="1"/>
          </p:cNvSpPr>
          <p:nvPr>
            <p:ph idx="1"/>
          </p:nvPr>
        </p:nvSpPr>
        <p:spPr/>
        <p:txBody>
          <a:bodyPr/>
          <a:lstStyle/>
          <a:p>
            <a:pPr marL="0" indent="0">
              <a:buNone/>
            </a:pPr>
            <a:r>
              <a:rPr lang="en-US" sz="2400" i="1" dirty="0"/>
              <a:t>In VS Code…</a:t>
            </a:r>
          </a:p>
          <a:p>
            <a:r>
              <a:rPr lang="en-US" dirty="0"/>
              <a:t>Create an </a:t>
            </a:r>
            <a:r>
              <a:rPr lang="en-US" dirty="0" err="1"/>
              <a:t>index.html</a:t>
            </a:r>
            <a:r>
              <a:rPr lang="en-US" dirty="0"/>
              <a:t> file with a HTML skeleton</a:t>
            </a:r>
          </a:p>
          <a:p>
            <a:r>
              <a:rPr lang="en-US" dirty="0"/>
              <a:t>Create a </a:t>
            </a:r>
            <a:r>
              <a:rPr lang="en-US" dirty="0" err="1"/>
              <a:t>script.js</a:t>
            </a:r>
            <a:r>
              <a:rPr lang="en-US" dirty="0"/>
              <a:t> file</a:t>
            </a:r>
          </a:p>
          <a:p>
            <a:r>
              <a:rPr lang="en-US" dirty="0"/>
              <a:t>Link the </a:t>
            </a:r>
            <a:r>
              <a:rPr lang="en-US" dirty="0" err="1"/>
              <a:t>script.js</a:t>
            </a:r>
            <a:r>
              <a:rPr lang="en-US" dirty="0"/>
              <a:t> in the script tag located in the </a:t>
            </a:r>
            <a:r>
              <a:rPr lang="en-US" dirty="0" err="1"/>
              <a:t>index.html</a:t>
            </a:r>
            <a:endParaRPr lang="en-US" dirty="0"/>
          </a:p>
          <a:p>
            <a:endParaRPr lang="en-US" dirty="0"/>
          </a:p>
        </p:txBody>
      </p:sp>
    </p:spTree>
    <p:extLst>
      <p:ext uri="{BB962C8B-B14F-4D97-AF65-F5344CB8AC3E}">
        <p14:creationId xmlns:p14="http://schemas.microsoft.com/office/powerpoint/2010/main" val="118469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D673-B569-084D-8121-8F19C4FF872A}"/>
              </a:ext>
            </a:extLst>
          </p:cNvPr>
          <p:cNvSpPr>
            <a:spLocks noGrp="1"/>
          </p:cNvSpPr>
          <p:nvPr>
            <p:ph type="title"/>
          </p:nvPr>
        </p:nvSpPr>
        <p:spPr/>
        <p:txBody>
          <a:bodyPr/>
          <a:lstStyle/>
          <a:p>
            <a:r>
              <a:rPr lang="en-US" dirty="0"/>
              <a:t>Challenge #1 Use JavaScript </a:t>
            </a:r>
          </a:p>
        </p:txBody>
      </p:sp>
      <p:sp>
        <p:nvSpPr>
          <p:cNvPr id="5" name="Content Placeholder 2">
            <a:extLst>
              <a:ext uri="{FF2B5EF4-FFF2-40B4-BE49-F238E27FC236}">
                <a16:creationId xmlns:a16="http://schemas.microsoft.com/office/drawing/2014/main" id="{4D13E702-D152-F04D-8B96-2042C572DC55}"/>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Access</a:t>
            </a:r>
            <a:r>
              <a:rPr lang="en-US" dirty="0"/>
              <a:t>: Find the DOM node using an access method</a:t>
            </a:r>
          </a:p>
          <a:p>
            <a:pPr marL="0" indent="0" algn="ctr">
              <a:buNone/>
            </a:pPr>
            <a:r>
              <a:rPr lang="en-US" dirty="0">
                <a:highlight>
                  <a:srgbClr val="C0C0C0"/>
                </a:highlight>
                <a:latin typeface="Courier" pitchFamily="2" charset="0"/>
              </a:rPr>
              <a:t>document.body</a:t>
            </a:r>
          </a:p>
          <a:p>
            <a:pPr marL="0" indent="0">
              <a:buNone/>
            </a:pPr>
            <a:r>
              <a:rPr lang="en-US" b="1" dirty="0"/>
              <a:t>2. Modify</a:t>
            </a:r>
            <a:r>
              <a:rPr lang="en-US" dirty="0"/>
              <a:t>: Manipulate the DOM node </a:t>
            </a:r>
          </a:p>
          <a:p>
            <a:pPr marL="0" indent="0">
              <a:buNone/>
            </a:pPr>
            <a:r>
              <a:rPr lang="en-US" dirty="0"/>
              <a:t>	by adding a sentence </a:t>
            </a:r>
          </a:p>
          <a:p>
            <a:pPr marL="0" indent="0" algn="ctr">
              <a:buNone/>
            </a:pPr>
            <a:r>
              <a:rPr lang="en-US" dirty="0">
                <a:highlight>
                  <a:srgbClr val="C0C0C0"/>
                </a:highlight>
              </a:rPr>
              <a:t>document.body.innerHTML = “This is sus”</a:t>
            </a:r>
          </a:p>
          <a:p>
            <a:pPr marL="0" indent="0" algn="ctr">
              <a:buNone/>
            </a:pPr>
            <a:endParaRPr lang="en-US" sz="1800" dirty="0"/>
          </a:p>
          <a:p>
            <a:pPr marL="0" indent="0" algn="ctr">
              <a:buNone/>
            </a:pPr>
            <a:r>
              <a:rPr lang="en-US" sz="1800" dirty="0"/>
              <a:t>NOTE:  You can change attributes, styles, inner HTML, or append new nodes.</a:t>
            </a:r>
          </a:p>
        </p:txBody>
      </p:sp>
    </p:spTree>
    <p:extLst>
      <p:ext uri="{BB962C8B-B14F-4D97-AF65-F5344CB8AC3E}">
        <p14:creationId xmlns:p14="http://schemas.microsoft.com/office/powerpoint/2010/main" val="243680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58E3-6FF0-4747-B2B8-29DB849AE1F9}"/>
              </a:ext>
            </a:extLst>
          </p:cNvPr>
          <p:cNvSpPr>
            <a:spLocks noGrp="1"/>
          </p:cNvSpPr>
          <p:nvPr>
            <p:ph type="title"/>
          </p:nvPr>
        </p:nvSpPr>
        <p:spPr/>
        <p:txBody>
          <a:bodyPr/>
          <a:lstStyle/>
          <a:p>
            <a:r>
              <a:rPr lang="en-US" dirty="0"/>
              <a:t>Why did this work???</a:t>
            </a:r>
          </a:p>
        </p:txBody>
      </p:sp>
      <p:pic>
        <p:nvPicPr>
          <p:cNvPr id="4" name="Content Placeholder 10" descr="A picture containing person, indoor, man, wall&#10;&#10;Description automatically generated">
            <a:extLst>
              <a:ext uri="{FF2B5EF4-FFF2-40B4-BE49-F238E27FC236}">
                <a16:creationId xmlns:a16="http://schemas.microsoft.com/office/drawing/2014/main" id="{84E1AEC7-2120-3345-87E5-AAD321349F65}"/>
              </a:ext>
            </a:extLst>
          </p:cNvPr>
          <p:cNvPicPr>
            <a:picLocks noGrp="1" noChangeAspect="1"/>
          </p:cNvPicPr>
          <p:nvPr>
            <p:ph idx="1"/>
          </p:nvPr>
        </p:nvPicPr>
        <p:blipFill>
          <a:blip r:embed="rId2"/>
          <a:stretch>
            <a:fillRect/>
          </a:stretch>
        </p:blipFill>
        <p:spPr>
          <a:xfrm>
            <a:off x="2876311" y="1333897"/>
            <a:ext cx="3391378" cy="2475706"/>
          </a:xfrm>
        </p:spPr>
      </p:pic>
    </p:spTree>
    <p:extLst>
      <p:ext uri="{BB962C8B-B14F-4D97-AF65-F5344CB8AC3E}">
        <p14:creationId xmlns:p14="http://schemas.microsoft.com/office/powerpoint/2010/main" val="398607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1B34-8D73-B341-A8CF-6AD38AB0015E}"/>
              </a:ext>
            </a:extLst>
          </p:cNvPr>
          <p:cNvSpPr>
            <a:spLocks noGrp="1"/>
          </p:cNvSpPr>
          <p:nvPr>
            <p:ph type="title"/>
          </p:nvPr>
        </p:nvSpPr>
        <p:spPr/>
        <p:txBody>
          <a:bodyPr/>
          <a:lstStyle/>
          <a:p>
            <a:r>
              <a:rPr lang="en-US" dirty="0"/>
              <a:t>Why did this work?</a:t>
            </a:r>
          </a:p>
        </p:txBody>
      </p:sp>
      <p:sp>
        <p:nvSpPr>
          <p:cNvPr id="4" name="Content Placeholder 2">
            <a:extLst>
              <a:ext uri="{FF2B5EF4-FFF2-40B4-BE49-F238E27FC236}">
                <a16:creationId xmlns:a16="http://schemas.microsoft.com/office/drawing/2014/main" id="{BD2E594F-F73E-D349-A740-1D1A0F35113B}"/>
              </a:ext>
            </a:extLst>
          </p:cNvPr>
          <p:cNvSpPr>
            <a:spLocks noGrp="1"/>
          </p:cNvSpPr>
          <p:nvPr>
            <p:ph idx="1"/>
          </p:nvPr>
        </p:nvSpPr>
        <p:spPr/>
        <p:txBody>
          <a:bodyPr>
            <a:normAutofit/>
          </a:bodyPr>
          <a:lstStyle/>
          <a:p>
            <a:r>
              <a:rPr lang="en-US" sz="2400" dirty="0"/>
              <a:t>The browser is watching for changes in the document object</a:t>
            </a:r>
          </a:p>
          <a:p>
            <a:r>
              <a:rPr lang="en-US" sz="2400" dirty="0"/>
              <a:t>As soon as it detects a change it reflects it back</a:t>
            </a:r>
          </a:p>
        </p:txBody>
      </p:sp>
      <p:pic>
        <p:nvPicPr>
          <p:cNvPr id="5" name="Picture 4" descr="A person wearing sunglasses in front of a mirror posing for the camera&#10;&#10;Description automatically generated">
            <a:extLst>
              <a:ext uri="{FF2B5EF4-FFF2-40B4-BE49-F238E27FC236}">
                <a16:creationId xmlns:a16="http://schemas.microsoft.com/office/drawing/2014/main" id="{5B4CFD49-1864-A149-A65F-CEB7FE7406FD}"/>
              </a:ext>
            </a:extLst>
          </p:cNvPr>
          <p:cNvPicPr>
            <a:picLocks noChangeAspect="1"/>
          </p:cNvPicPr>
          <p:nvPr/>
        </p:nvPicPr>
        <p:blipFill>
          <a:blip r:embed="rId2"/>
          <a:stretch>
            <a:fillRect/>
          </a:stretch>
        </p:blipFill>
        <p:spPr>
          <a:xfrm>
            <a:off x="2581759" y="2571750"/>
            <a:ext cx="3810000" cy="2133600"/>
          </a:xfrm>
          <a:prstGeom prst="rect">
            <a:avLst/>
          </a:prstGeom>
        </p:spPr>
      </p:pic>
    </p:spTree>
    <p:extLst>
      <p:ext uri="{BB962C8B-B14F-4D97-AF65-F5344CB8AC3E}">
        <p14:creationId xmlns:p14="http://schemas.microsoft.com/office/powerpoint/2010/main" val="40946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9375-F692-4745-AF44-E8E582E38B9E}"/>
              </a:ext>
            </a:extLst>
          </p:cNvPr>
          <p:cNvSpPr>
            <a:spLocks noGrp="1"/>
          </p:cNvSpPr>
          <p:nvPr>
            <p:ph type="title"/>
          </p:nvPr>
        </p:nvSpPr>
        <p:spPr/>
        <p:txBody>
          <a:bodyPr/>
          <a:lstStyle/>
          <a:p>
            <a:r>
              <a:rPr lang="en-US" dirty="0"/>
              <a:t>What methods can we use?</a:t>
            </a:r>
          </a:p>
        </p:txBody>
      </p:sp>
      <p:pic>
        <p:nvPicPr>
          <p:cNvPr id="4" name="Content Placeholder 4">
            <a:extLst>
              <a:ext uri="{FF2B5EF4-FFF2-40B4-BE49-F238E27FC236}">
                <a16:creationId xmlns:a16="http://schemas.microsoft.com/office/drawing/2014/main" id="{16FCC3AD-4A12-AA41-9B48-1D85FBE5CC08}"/>
              </a:ext>
            </a:extLst>
          </p:cNvPr>
          <p:cNvPicPr>
            <a:picLocks noGrp="1" noChangeAspect="1"/>
          </p:cNvPicPr>
          <p:nvPr>
            <p:ph idx="1"/>
          </p:nvPr>
        </p:nvPicPr>
        <p:blipFill>
          <a:blip r:embed="rId2"/>
          <a:stretch>
            <a:fillRect/>
          </a:stretch>
        </p:blipFill>
        <p:spPr>
          <a:xfrm>
            <a:off x="781050" y="1377950"/>
            <a:ext cx="7581900" cy="2387600"/>
          </a:xfrm>
        </p:spPr>
      </p:pic>
    </p:spTree>
    <p:extLst>
      <p:ext uri="{BB962C8B-B14F-4D97-AF65-F5344CB8AC3E}">
        <p14:creationId xmlns:p14="http://schemas.microsoft.com/office/powerpoint/2010/main" val="3091353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A862-0410-274D-96BA-8A3CE6D08088}"/>
              </a:ext>
            </a:extLst>
          </p:cNvPr>
          <p:cNvSpPr>
            <a:spLocks noGrp="1"/>
          </p:cNvSpPr>
          <p:nvPr>
            <p:ph type="title"/>
          </p:nvPr>
        </p:nvSpPr>
        <p:spPr/>
        <p:txBody>
          <a:bodyPr/>
          <a:lstStyle/>
          <a:p>
            <a:r>
              <a:rPr lang="en-US" dirty="0" err="1">
                <a:latin typeface="Courier" pitchFamily="2" charset="0"/>
              </a:rPr>
              <a:t>getElementById</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BF7262AE-610B-184C-9BA1-B783A768FC9A}"/>
              </a:ext>
            </a:extLst>
          </p:cNvPr>
          <p:cNvPicPr>
            <a:picLocks noGrp="1" noChangeAspect="1"/>
          </p:cNvPicPr>
          <p:nvPr>
            <p:ph idx="1"/>
          </p:nvPr>
        </p:nvPicPr>
        <p:blipFill>
          <a:blip r:embed="rId2"/>
          <a:stretch>
            <a:fillRect/>
          </a:stretch>
        </p:blipFill>
        <p:spPr>
          <a:xfrm>
            <a:off x="457200" y="1165881"/>
            <a:ext cx="8229600" cy="1619818"/>
          </a:xfrm>
        </p:spPr>
      </p:pic>
      <p:pic>
        <p:nvPicPr>
          <p:cNvPr id="8" name="Picture 7" descr="A screenshot of a cell phone&#10;&#10;Description automatically generated">
            <a:extLst>
              <a:ext uri="{FF2B5EF4-FFF2-40B4-BE49-F238E27FC236}">
                <a16:creationId xmlns:a16="http://schemas.microsoft.com/office/drawing/2014/main" id="{6EFB7868-49CF-C142-9FF6-E6994912C3D2}"/>
              </a:ext>
            </a:extLst>
          </p:cNvPr>
          <p:cNvPicPr>
            <a:picLocks noChangeAspect="1"/>
          </p:cNvPicPr>
          <p:nvPr/>
        </p:nvPicPr>
        <p:blipFill>
          <a:blip r:embed="rId3"/>
          <a:stretch>
            <a:fillRect/>
          </a:stretch>
        </p:blipFill>
        <p:spPr>
          <a:xfrm>
            <a:off x="788276" y="2888351"/>
            <a:ext cx="6596336" cy="874783"/>
          </a:xfrm>
          <a:prstGeom prst="rect">
            <a:avLst/>
          </a:prstGeom>
        </p:spPr>
      </p:pic>
      <p:pic>
        <p:nvPicPr>
          <p:cNvPr id="10" name="Picture 9" descr="A close up of a logo&#10;&#10;Description automatically generated">
            <a:extLst>
              <a:ext uri="{FF2B5EF4-FFF2-40B4-BE49-F238E27FC236}">
                <a16:creationId xmlns:a16="http://schemas.microsoft.com/office/drawing/2014/main" id="{130547C4-A39D-B84C-9607-F61D644D88CD}"/>
              </a:ext>
            </a:extLst>
          </p:cNvPr>
          <p:cNvPicPr>
            <a:picLocks noChangeAspect="1"/>
          </p:cNvPicPr>
          <p:nvPr/>
        </p:nvPicPr>
        <p:blipFill>
          <a:blip r:embed="rId4"/>
          <a:stretch>
            <a:fillRect/>
          </a:stretch>
        </p:blipFill>
        <p:spPr>
          <a:xfrm>
            <a:off x="1053004" y="3756598"/>
            <a:ext cx="817776" cy="442041"/>
          </a:xfrm>
          <a:prstGeom prst="rect">
            <a:avLst/>
          </a:prstGeom>
        </p:spPr>
      </p:pic>
    </p:spTree>
    <p:extLst>
      <p:ext uri="{BB962C8B-B14F-4D97-AF65-F5344CB8AC3E}">
        <p14:creationId xmlns:p14="http://schemas.microsoft.com/office/powerpoint/2010/main" val="233301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B8A0-1B0D-F741-AF2F-FD2EE8A877A5}"/>
              </a:ext>
            </a:extLst>
          </p:cNvPr>
          <p:cNvSpPr>
            <a:spLocks noGrp="1"/>
          </p:cNvSpPr>
          <p:nvPr>
            <p:ph type="title"/>
          </p:nvPr>
        </p:nvSpPr>
        <p:spPr/>
        <p:txBody>
          <a:bodyPr/>
          <a:lstStyle/>
          <a:p>
            <a:r>
              <a:rPr lang="en-US" dirty="0"/>
              <a:t>Challenge #2</a:t>
            </a:r>
          </a:p>
        </p:txBody>
      </p:sp>
      <p:sp>
        <p:nvSpPr>
          <p:cNvPr id="5" name="Content Placeholder 2">
            <a:extLst>
              <a:ext uri="{FF2B5EF4-FFF2-40B4-BE49-F238E27FC236}">
                <a16:creationId xmlns:a16="http://schemas.microsoft.com/office/drawing/2014/main" id="{A26832B6-9B47-7740-8C65-27DCF7EF95FB}"/>
              </a:ext>
            </a:extLst>
          </p:cNvPr>
          <p:cNvSpPr>
            <a:spLocks noGrp="1"/>
          </p:cNvSpPr>
          <p:nvPr>
            <p:ph idx="1"/>
          </p:nvPr>
        </p:nvSpPr>
        <p:spPr/>
        <p:txBody>
          <a:bodyPr>
            <a:normAutofit lnSpcReduction="10000"/>
          </a:bodyPr>
          <a:lstStyle/>
          <a:p>
            <a:r>
              <a:rPr lang="en-US" sz="2000" dirty="0"/>
              <a:t>Add the following elements to your HTML file:</a:t>
            </a:r>
          </a:p>
          <a:p>
            <a:pPr lvl="1"/>
            <a:r>
              <a:rPr lang="en-US" sz="2000" dirty="0">
                <a:highlight>
                  <a:srgbClr val="C0C0C0"/>
                </a:highlight>
                <a:latin typeface="Courier" pitchFamily="2" charset="0"/>
              </a:rPr>
              <a:t>&lt;h1 id=“heading”&gt;My initial heading &lt;/h1&gt;</a:t>
            </a:r>
          </a:p>
          <a:p>
            <a:pPr lvl="1"/>
            <a:r>
              <a:rPr lang="en-US" sz="2000" dirty="0">
                <a:highlight>
                  <a:srgbClr val="C0C0C0"/>
                </a:highlight>
                <a:latin typeface="Courier" pitchFamily="2" charset="0"/>
              </a:rPr>
              <a:t>&lt;h2&gt; Another paragraph element&lt;/h2&gt;</a:t>
            </a:r>
          </a:p>
          <a:p>
            <a:pPr lvl="1"/>
            <a:r>
              <a:rPr lang="en-US" sz="2000" dirty="0">
                <a:highlight>
                  <a:srgbClr val="C0C0C0"/>
                </a:highlight>
                <a:latin typeface="Courier" pitchFamily="2" charset="0"/>
              </a:rPr>
              <a:t>&lt;p&gt; Simple paragraph element&lt;/p&gt;</a:t>
            </a:r>
          </a:p>
          <a:p>
            <a:r>
              <a:rPr lang="en-US" sz="2000" dirty="0"/>
              <a:t>Save the h1 element to a variable named </a:t>
            </a:r>
            <a:r>
              <a:rPr lang="en-US" sz="2000" dirty="0" err="1"/>
              <a:t>headingEl</a:t>
            </a:r>
            <a:r>
              <a:rPr lang="en-US" sz="2000" dirty="0"/>
              <a:t> using its id</a:t>
            </a:r>
          </a:p>
          <a:p>
            <a:r>
              <a:rPr lang="en-US" sz="2000" dirty="0"/>
              <a:t>Modify the </a:t>
            </a:r>
            <a:r>
              <a:rPr lang="en-US" sz="2000" dirty="0" err="1"/>
              <a:t>headingEl</a:t>
            </a:r>
            <a:r>
              <a:rPr lang="en-US" sz="2000" dirty="0"/>
              <a:t> so the browser displays:</a:t>
            </a:r>
          </a:p>
          <a:p>
            <a:pPr marL="0" indent="0">
              <a:buNone/>
            </a:pPr>
            <a:r>
              <a:rPr lang="en-US" sz="2000" dirty="0"/>
              <a:t>                            We Got This!</a:t>
            </a:r>
          </a:p>
          <a:p>
            <a:r>
              <a:rPr lang="en-US" sz="2000" dirty="0"/>
              <a:t>If you have time, change another elements or test out another method.</a:t>
            </a:r>
          </a:p>
          <a:p>
            <a:pPr marL="0" indent="0">
              <a:buNone/>
            </a:pPr>
            <a:r>
              <a:rPr lang="en-US" sz="2400" dirty="0"/>
              <a:t>                               </a:t>
            </a:r>
            <a:endParaRPr lang="en-US" dirty="0"/>
          </a:p>
        </p:txBody>
      </p:sp>
    </p:spTree>
    <p:extLst>
      <p:ext uri="{BB962C8B-B14F-4D97-AF65-F5344CB8AC3E}">
        <p14:creationId xmlns:p14="http://schemas.microsoft.com/office/powerpoint/2010/main" val="31994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F98F-0BE9-784D-BC74-4BC43A0A33E9}"/>
              </a:ext>
            </a:extLst>
          </p:cNvPr>
          <p:cNvSpPr>
            <a:spLocks noGrp="1"/>
          </p:cNvSpPr>
          <p:nvPr>
            <p:ph type="title"/>
          </p:nvPr>
        </p:nvSpPr>
        <p:spPr/>
        <p:txBody>
          <a:bodyPr/>
          <a:lstStyle/>
          <a:p>
            <a:r>
              <a:rPr lang="en-US" dirty="0"/>
              <a:t>Challenge #2 Answer</a:t>
            </a:r>
          </a:p>
        </p:txBody>
      </p:sp>
      <p:pic>
        <p:nvPicPr>
          <p:cNvPr id="4" name="Content Placeholder 4">
            <a:extLst>
              <a:ext uri="{FF2B5EF4-FFF2-40B4-BE49-F238E27FC236}">
                <a16:creationId xmlns:a16="http://schemas.microsoft.com/office/drawing/2014/main" id="{BAC82223-BF79-4741-8849-068AA5EADBC7}"/>
              </a:ext>
            </a:extLst>
          </p:cNvPr>
          <p:cNvPicPr>
            <a:picLocks noGrp="1" noChangeAspect="1"/>
          </p:cNvPicPr>
          <p:nvPr>
            <p:ph idx="1"/>
          </p:nvPr>
        </p:nvPicPr>
        <p:blipFill>
          <a:blip r:embed="rId2"/>
          <a:stretch>
            <a:fillRect/>
          </a:stretch>
        </p:blipFill>
        <p:spPr>
          <a:xfrm>
            <a:off x="558800" y="1327150"/>
            <a:ext cx="3475506" cy="2709863"/>
          </a:xfrm>
        </p:spPr>
      </p:pic>
      <p:pic>
        <p:nvPicPr>
          <p:cNvPr id="5" name="Picture 4">
            <a:extLst>
              <a:ext uri="{FF2B5EF4-FFF2-40B4-BE49-F238E27FC236}">
                <a16:creationId xmlns:a16="http://schemas.microsoft.com/office/drawing/2014/main" id="{164BFD74-C2B4-7D4B-B193-E6DC6B641B9B}"/>
              </a:ext>
            </a:extLst>
          </p:cNvPr>
          <p:cNvPicPr>
            <a:picLocks noChangeAspect="1"/>
          </p:cNvPicPr>
          <p:nvPr/>
        </p:nvPicPr>
        <p:blipFill>
          <a:blip r:embed="rId3"/>
          <a:stretch>
            <a:fillRect/>
          </a:stretch>
        </p:blipFill>
        <p:spPr>
          <a:xfrm>
            <a:off x="4407891" y="1327150"/>
            <a:ext cx="4278909" cy="751130"/>
          </a:xfrm>
          <a:prstGeom prst="rect">
            <a:avLst/>
          </a:prstGeom>
        </p:spPr>
      </p:pic>
      <p:pic>
        <p:nvPicPr>
          <p:cNvPr id="6" name="Picture 5">
            <a:extLst>
              <a:ext uri="{FF2B5EF4-FFF2-40B4-BE49-F238E27FC236}">
                <a16:creationId xmlns:a16="http://schemas.microsoft.com/office/drawing/2014/main" id="{809E84CB-D074-2242-9DC3-D468CE20D31D}"/>
              </a:ext>
            </a:extLst>
          </p:cNvPr>
          <p:cNvPicPr>
            <a:picLocks noChangeAspect="1"/>
          </p:cNvPicPr>
          <p:nvPr/>
        </p:nvPicPr>
        <p:blipFill>
          <a:blip r:embed="rId4"/>
          <a:stretch>
            <a:fillRect/>
          </a:stretch>
        </p:blipFill>
        <p:spPr>
          <a:xfrm>
            <a:off x="4572000" y="2342201"/>
            <a:ext cx="3302824" cy="1825727"/>
          </a:xfrm>
          <a:prstGeom prst="rect">
            <a:avLst/>
          </a:prstGeom>
        </p:spPr>
      </p:pic>
    </p:spTree>
    <p:extLst>
      <p:ext uri="{BB962C8B-B14F-4D97-AF65-F5344CB8AC3E}">
        <p14:creationId xmlns:p14="http://schemas.microsoft.com/office/powerpoint/2010/main" val="3698523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16AFE-F19E-F744-9AE3-BBA7EF6587CE}"/>
              </a:ext>
            </a:extLst>
          </p:cNvPr>
          <p:cNvSpPr>
            <a:spLocks noGrp="1"/>
          </p:cNvSpPr>
          <p:nvPr>
            <p:ph type="title"/>
          </p:nvPr>
        </p:nvSpPr>
        <p:spPr/>
        <p:txBody>
          <a:bodyPr/>
          <a:lstStyle/>
          <a:p>
            <a:r>
              <a:rPr lang="en-US" dirty="0"/>
              <a:t>Killing it!</a:t>
            </a:r>
          </a:p>
        </p:txBody>
      </p:sp>
      <p:pic>
        <p:nvPicPr>
          <p:cNvPr id="4" name="Content Placeholder 4">
            <a:extLst>
              <a:ext uri="{FF2B5EF4-FFF2-40B4-BE49-F238E27FC236}">
                <a16:creationId xmlns:a16="http://schemas.microsoft.com/office/drawing/2014/main" id="{34E19DAE-D8E9-AC4C-849C-E1208C0062AE}"/>
              </a:ext>
            </a:extLst>
          </p:cNvPr>
          <p:cNvPicPr>
            <a:picLocks noGrp="1" noChangeAspect="1"/>
          </p:cNvPicPr>
          <p:nvPr>
            <p:ph idx="1"/>
          </p:nvPr>
        </p:nvPicPr>
        <p:blipFill>
          <a:blip r:embed="rId2"/>
          <a:stretch>
            <a:fillRect/>
          </a:stretch>
        </p:blipFill>
        <p:spPr>
          <a:xfrm>
            <a:off x="2990850" y="1472406"/>
            <a:ext cx="3162300" cy="3149600"/>
          </a:xfrm>
        </p:spPr>
      </p:pic>
    </p:spTree>
    <p:extLst>
      <p:ext uri="{BB962C8B-B14F-4D97-AF65-F5344CB8AC3E}">
        <p14:creationId xmlns:p14="http://schemas.microsoft.com/office/powerpoint/2010/main" val="197740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3747-BE37-FD46-A7E2-1F90F977142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64BC2FE-8990-E344-9BCE-AD02C7267A9B}"/>
              </a:ext>
            </a:extLst>
          </p:cNvPr>
          <p:cNvSpPr>
            <a:spLocks noGrp="1"/>
          </p:cNvSpPr>
          <p:nvPr>
            <p:ph idx="1"/>
          </p:nvPr>
        </p:nvSpPr>
        <p:spPr/>
        <p:txBody>
          <a:bodyPr/>
          <a:lstStyle/>
          <a:p>
            <a:r>
              <a:rPr lang="en-US" dirty="0"/>
              <a:t>Explain the DOM</a:t>
            </a:r>
          </a:p>
          <a:p>
            <a:r>
              <a:rPr lang="en-US" dirty="0"/>
              <a:t>Practice manipulating elements </a:t>
            </a:r>
          </a:p>
          <a:p>
            <a:r>
              <a:rPr lang="en-US" dirty="0"/>
              <a:t>Familiarize yourself with the JavaScript methods and properties that relate to the DOM</a:t>
            </a:r>
          </a:p>
          <a:p>
            <a:endParaRPr lang="en-US" dirty="0"/>
          </a:p>
        </p:txBody>
      </p:sp>
    </p:spTree>
    <p:extLst>
      <p:ext uri="{BB962C8B-B14F-4D97-AF65-F5344CB8AC3E}">
        <p14:creationId xmlns:p14="http://schemas.microsoft.com/office/powerpoint/2010/main" val="280876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557E-827A-8D4B-89BC-8BA895B4511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B218848-32EF-1148-ADE3-3EB6933186DD}"/>
              </a:ext>
            </a:extLst>
          </p:cNvPr>
          <p:cNvSpPr>
            <a:spLocks noGrp="1"/>
          </p:cNvSpPr>
          <p:nvPr>
            <p:ph idx="1"/>
          </p:nvPr>
        </p:nvSpPr>
        <p:spPr>
          <a:xfrm>
            <a:off x="457200" y="1200151"/>
            <a:ext cx="8229600" cy="2762249"/>
          </a:xfrm>
        </p:spPr>
        <p:txBody>
          <a:bodyPr>
            <a:normAutofit/>
          </a:bodyPr>
          <a:lstStyle/>
          <a:p>
            <a:r>
              <a:rPr lang="en-US" sz="2400" dirty="0">
                <a:hlinkClick r:id="rId2"/>
              </a:rPr>
              <a:t>https://developer.mozilla.org/en-US/docs/Web/API/Document_Object_Model</a:t>
            </a:r>
            <a:endParaRPr lang="en-US" sz="2400" dirty="0"/>
          </a:p>
          <a:p>
            <a:r>
              <a:rPr lang="en-US" sz="2400" dirty="0">
                <a:hlinkClick r:id="rId3"/>
              </a:rPr>
              <a:t>https://www.w3schools.com/js/js_htmldom.asp</a:t>
            </a:r>
            <a:endParaRPr lang="en-US" sz="2400" dirty="0"/>
          </a:p>
          <a:p>
            <a:r>
              <a:rPr lang="en-US" sz="2400" dirty="0">
                <a:hlinkClick r:id="rId4"/>
              </a:rPr>
              <a:t>https://www.youtube.com/watch?v=hM9h1wN4rfU</a:t>
            </a:r>
            <a:endParaRPr lang="en-US" sz="2400" dirty="0"/>
          </a:p>
          <a:p>
            <a:endParaRPr lang="en-US" dirty="0"/>
          </a:p>
        </p:txBody>
      </p:sp>
    </p:spTree>
    <p:extLst>
      <p:ext uri="{BB962C8B-B14F-4D97-AF65-F5344CB8AC3E}">
        <p14:creationId xmlns:p14="http://schemas.microsoft.com/office/powerpoint/2010/main" val="3503499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B258-A225-9449-BE2C-1621701F6CC0}"/>
              </a:ext>
            </a:extLst>
          </p:cNvPr>
          <p:cNvSpPr>
            <a:spLocks noGrp="1"/>
          </p:cNvSpPr>
          <p:nvPr>
            <p:ph type="title"/>
          </p:nvPr>
        </p:nvSpPr>
        <p:spPr/>
        <p:txBody>
          <a:bodyPr/>
          <a:lstStyle/>
          <a:p>
            <a:r>
              <a:rPr lang="en-US" dirty="0"/>
              <a:t>DOM</a:t>
            </a:r>
          </a:p>
        </p:txBody>
      </p:sp>
      <p:sp>
        <p:nvSpPr>
          <p:cNvPr id="3" name="Content Placeholder 2">
            <a:extLst>
              <a:ext uri="{FF2B5EF4-FFF2-40B4-BE49-F238E27FC236}">
                <a16:creationId xmlns:a16="http://schemas.microsoft.com/office/drawing/2014/main" id="{B2101291-DE35-434B-921F-37507F64DE05}"/>
              </a:ext>
            </a:extLst>
          </p:cNvPr>
          <p:cNvSpPr>
            <a:spLocks noGrp="1"/>
          </p:cNvSpPr>
          <p:nvPr>
            <p:ph idx="1"/>
          </p:nvPr>
        </p:nvSpPr>
        <p:spPr/>
        <p:txBody>
          <a:bodyPr/>
          <a:lstStyle/>
          <a:p>
            <a:r>
              <a:rPr lang="en-US" dirty="0"/>
              <a:t>Document Object Model</a:t>
            </a:r>
          </a:p>
          <a:p>
            <a:r>
              <a:rPr lang="en-US" dirty="0"/>
              <a:t>Way the browser let developers manipulate web pages with JavaScript.</a:t>
            </a:r>
          </a:p>
          <a:p>
            <a:endParaRPr lang="en-US" dirty="0"/>
          </a:p>
        </p:txBody>
      </p:sp>
    </p:spTree>
    <p:extLst>
      <p:ext uri="{BB962C8B-B14F-4D97-AF65-F5344CB8AC3E}">
        <p14:creationId xmlns:p14="http://schemas.microsoft.com/office/powerpoint/2010/main" val="269244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9BF4-4DD8-5A46-BB95-1043CEF74EBB}"/>
              </a:ext>
            </a:extLst>
          </p:cNvPr>
          <p:cNvSpPr>
            <a:spLocks noGrp="1"/>
          </p:cNvSpPr>
          <p:nvPr>
            <p:ph type="title"/>
          </p:nvPr>
        </p:nvSpPr>
        <p:spPr/>
        <p:txBody>
          <a:bodyPr/>
          <a:lstStyle/>
          <a:p>
            <a:r>
              <a:rPr lang="en-US" dirty="0"/>
              <a:t>DOM	</a:t>
            </a:r>
          </a:p>
        </p:txBody>
      </p:sp>
      <p:pic>
        <p:nvPicPr>
          <p:cNvPr id="4" name="Picture 3" descr="A screenshot of a cell phone&#10;&#10;Description automatically generated">
            <a:extLst>
              <a:ext uri="{FF2B5EF4-FFF2-40B4-BE49-F238E27FC236}">
                <a16:creationId xmlns:a16="http://schemas.microsoft.com/office/drawing/2014/main" id="{2C6802FE-FABE-1343-9929-7E983DB8551E}"/>
              </a:ext>
            </a:extLst>
          </p:cNvPr>
          <p:cNvPicPr>
            <a:picLocks noChangeAspect="1"/>
          </p:cNvPicPr>
          <p:nvPr/>
        </p:nvPicPr>
        <p:blipFill>
          <a:blip r:embed="rId2"/>
          <a:stretch>
            <a:fillRect/>
          </a:stretch>
        </p:blipFill>
        <p:spPr>
          <a:xfrm>
            <a:off x="1120876" y="1283110"/>
            <a:ext cx="6845721" cy="3391387"/>
          </a:xfrm>
          <a:prstGeom prst="rect">
            <a:avLst/>
          </a:prstGeom>
        </p:spPr>
      </p:pic>
    </p:spTree>
    <p:extLst>
      <p:ext uri="{BB962C8B-B14F-4D97-AF65-F5344CB8AC3E}">
        <p14:creationId xmlns:p14="http://schemas.microsoft.com/office/powerpoint/2010/main" val="3777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8578-45C7-9B44-BE88-3A99829C7B41}"/>
              </a:ext>
            </a:extLst>
          </p:cNvPr>
          <p:cNvSpPr>
            <a:spLocks noGrp="1"/>
          </p:cNvSpPr>
          <p:nvPr>
            <p:ph type="title"/>
          </p:nvPr>
        </p:nvSpPr>
        <p:spPr/>
        <p:txBody>
          <a:bodyPr/>
          <a:lstStyle/>
          <a:p>
            <a:r>
              <a:rPr lang="en-US" dirty="0"/>
              <a:t>JS + DOM</a:t>
            </a:r>
          </a:p>
        </p:txBody>
      </p:sp>
      <p:pic>
        <p:nvPicPr>
          <p:cNvPr id="4" name="Content Placeholder 4">
            <a:extLst>
              <a:ext uri="{FF2B5EF4-FFF2-40B4-BE49-F238E27FC236}">
                <a16:creationId xmlns:a16="http://schemas.microsoft.com/office/drawing/2014/main" id="{0D7EEB55-45E6-2945-A5BA-1E433818CE36}"/>
              </a:ext>
            </a:extLst>
          </p:cNvPr>
          <p:cNvPicPr>
            <a:picLocks noGrp="1" noChangeAspect="1"/>
          </p:cNvPicPr>
          <p:nvPr>
            <p:ph idx="1"/>
          </p:nvPr>
        </p:nvPicPr>
        <p:blipFill>
          <a:blip r:embed="rId2"/>
          <a:stretch>
            <a:fillRect/>
          </a:stretch>
        </p:blipFill>
        <p:spPr>
          <a:xfrm>
            <a:off x="575187" y="1449586"/>
            <a:ext cx="8229600" cy="2782287"/>
          </a:xfrm>
        </p:spPr>
      </p:pic>
    </p:spTree>
    <p:extLst>
      <p:ext uri="{BB962C8B-B14F-4D97-AF65-F5344CB8AC3E}">
        <p14:creationId xmlns:p14="http://schemas.microsoft.com/office/powerpoint/2010/main" val="32799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6891-E5A0-4247-B1EC-DE0C995DEDD1}"/>
              </a:ext>
            </a:extLst>
          </p:cNvPr>
          <p:cNvSpPr>
            <a:spLocks noGrp="1"/>
          </p:cNvSpPr>
          <p:nvPr>
            <p:ph type="title"/>
          </p:nvPr>
        </p:nvSpPr>
        <p:spPr/>
        <p:txBody>
          <a:bodyPr/>
          <a:lstStyle/>
          <a:p>
            <a:r>
              <a:rPr lang="en-US" dirty="0"/>
              <a:t>Review:  What are methods?</a:t>
            </a:r>
          </a:p>
        </p:txBody>
      </p:sp>
      <p:pic>
        <p:nvPicPr>
          <p:cNvPr id="4" name="Content Placeholder 3">
            <a:extLst>
              <a:ext uri="{FF2B5EF4-FFF2-40B4-BE49-F238E27FC236}">
                <a16:creationId xmlns:a16="http://schemas.microsoft.com/office/drawing/2014/main" id="{A487CF7F-9E23-594C-A34E-224C87B7A9BF}"/>
              </a:ext>
            </a:extLst>
          </p:cNvPr>
          <p:cNvPicPr>
            <a:picLocks noGrp="1" noChangeAspect="1"/>
          </p:cNvPicPr>
          <p:nvPr>
            <p:ph idx="1"/>
          </p:nvPr>
        </p:nvPicPr>
        <p:blipFill>
          <a:blip r:embed="rId2"/>
          <a:stretch>
            <a:fillRect/>
          </a:stretch>
        </p:blipFill>
        <p:spPr>
          <a:xfrm>
            <a:off x="3416697" y="1416447"/>
            <a:ext cx="2310606" cy="2310606"/>
          </a:xfrm>
          <a:prstGeom prst="rect">
            <a:avLst/>
          </a:prstGeom>
        </p:spPr>
      </p:pic>
    </p:spTree>
    <p:extLst>
      <p:ext uri="{BB962C8B-B14F-4D97-AF65-F5344CB8AC3E}">
        <p14:creationId xmlns:p14="http://schemas.microsoft.com/office/powerpoint/2010/main" val="2818497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844-E85B-DB43-B9F7-C6288D1C15A6}"/>
              </a:ext>
            </a:extLst>
          </p:cNvPr>
          <p:cNvSpPr>
            <a:spLocks noGrp="1"/>
          </p:cNvSpPr>
          <p:nvPr>
            <p:ph type="title"/>
          </p:nvPr>
        </p:nvSpPr>
        <p:spPr/>
        <p:txBody>
          <a:bodyPr/>
          <a:lstStyle/>
          <a:p>
            <a:r>
              <a:rPr lang="en-US" dirty="0"/>
              <a:t>Review:  What are methods?</a:t>
            </a:r>
          </a:p>
        </p:txBody>
      </p:sp>
      <p:sp>
        <p:nvSpPr>
          <p:cNvPr id="3" name="Content Placeholder 2">
            <a:extLst>
              <a:ext uri="{FF2B5EF4-FFF2-40B4-BE49-F238E27FC236}">
                <a16:creationId xmlns:a16="http://schemas.microsoft.com/office/drawing/2014/main" id="{FA0B9302-8DD9-594E-B386-ED22310269DB}"/>
              </a:ext>
            </a:extLst>
          </p:cNvPr>
          <p:cNvSpPr>
            <a:spLocks noGrp="1"/>
          </p:cNvSpPr>
          <p:nvPr>
            <p:ph idx="1"/>
          </p:nvPr>
        </p:nvSpPr>
        <p:spPr/>
        <p:txBody>
          <a:bodyPr/>
          <a:lstStyle/>
          <a:p>
            <a:r>
              <a:rPr lang="en-US" dirty="0">
                <a:solidFill>
                  <a:srgbClr val="FF0000"/>
                </a:solidFill>
              </a:rPr>
              <a:t>Methods are functions attached to objects</a:t>
            </a:r>
          </a:p>
          <a:p>
            <a:pPr marL="0" indent="0" algn="ctr">
              <a:buNone/>
            </a:pPr>
            <a:r>
              <a:rPr lang="en-US" dirty="0"/>
              <a:t>Hold on to that thought!</a:t>
            </a:r>
          </a:p>
        </p:txBody>
      </p:sp>
      <p:pic>
        <p:nvPicPr>
          <p:cNvPr id="4" name="Picture 3">
            <a:extLst>
              <a:ext uri="{FF2B5EF4-FFF2-40B4-BE49-F238E27FC236}">
                <a16:creationId xmlns:a16="http://schemas.microsoft.com/office/drawing/2014/main" id="{4A39416C-1A65-3341-8A6D-68632DBCD87A}"/>
              </a:ext>
            </a:extLst>
          </p:cNvPr>
          <p:cNvPicPr>
            <a:picLocks noChangeAspect="1"/>
          </p:cNvPicPr>
          <p:nvPr/>
        </p:nvPicPr>
        <p:blipFill>
          <a:blip r:embed="rId2"/>
          <a:stretch>
            <a:fillRect/>
          </a:stretch>
        </p:blipFill>
        <p:spPr>
          <a:xfrm>
            <a:off x="3505200" y="2365770"/>
            <a:ext cx="2059651" cy="2667524"/>
          </a:xfrm>
          <a:prstGeom prst="rect">
            <a:avLst/>
          </a:prstGeom>
        </p:spPr>
      </p:pic>
      <p:sp>
        <p:nvSpPr>
          <p:cNvPr id="5" name="TextBox 4">
            <a:extLst>
              <a:ext uri="{FF2B5EF4-FFF2-40B4-BE49-F238E27FC236}">
                <a16:creationId xmlns:a16="http://schemas.microsoft.com/office/drawing/2014/main" id="{5DC75FE3-5C2D-9443-9452-367A5B3687C2}"/>
              </a:ext>
            </a:extLst>
          </p:cNvPr>
          <p:cNvSpPr txBox="1"/>
          <p:nvPr/>
        </p:nvSpPr>
        <p:spPr>
          <a:xfrm>
            <a:off x="3915979" y="2775899"/>
            <a:ext cx="1069524" cy="369332"/>
          </a:xfrm>
          <a:prstGeom prst="rect">
            <a:avLst/>
          </a:prstGeom>
          <a:noFill/>
        </p:spPr>
        <p:txBody>
          <a:bodyPr wrap="none" rtlCol="0">
            <a:spAutoFit/>
          </a:bodyPr>
          <a:lstStyle/>
          <a:p>
            <a:r>
              <a:rPr lang="en-US" dirty="0">
                <a:solidFill>
                  <a:srgbClr val="0070C0"/>
                </a:solidFill>
              </a:rPr>
              <a:t>Methods</a:t>
            </a:r>
          </a:p>
        </p:txBody>
      </p:sp>
    </p:spTree>
    <p:extLst>
      <p:ext uri="{BB962C8B-B14F-4D97-AF65-F5344CB8AC3E}">
        <p14:creationId xmlns:p14="http://schemas.microsoft.com/office/powerpoint/2010/main" val="62679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B502DB-8D47-BE44-BCAB-E9E60561BDF8}"/>
              </a:ext>
            </a:extLst>
          </p:cNvPr>
          <p:cNvPicPr>
            <a:picLocks noGrp="1" noChangeAspect="1"/>
          </p:cNvPicPr>
          <p:nvPr>
            <p:ph idx="1"/>
          </p:nvPr>
        </p:nvPicPr>
        <p:blipFill>
          <a:blip r:embed="rId2"/>
          <a:stretch>
            <a:fillRect/>
          </a:stretch>
        </p:blipFill>
        <p:spPr>
          <a:xfrm>
            <a:off x="1744146" y="1323579"/>
            <a:ext cx="5766065" cy="3613942"/>
          </a:xfrm>
          <a:prstGeom prst="rect">
            <a:avLst/>
          </a:prstGeom>
        </p:spPr>
      </p:pic>
      <p:sp>
        <p:nvSpPr>
          <p:cNvPr id="4" name="Title 1">
            <a:extLst>
              <a:ext uri="{FF2B5EF4-FFF2-40B4-BE49-F238E27FC236}">
                <a16:creationId xmlns:a16="http://schemas.microsoft.com/office/drawing/2014/main" id="{1D826C2F-F8A3-1945-A51C-E3D81C9157E6}"/>
              </a:ext>
            </a:extLst>
          </p:cNvPr>
          <p:cNvSpPr>
            <a:spLocks noGrp="1"/>
          </p:cNvSpPr>
          <p:nvPr>
            <p:ph type="title"/>
          </p:nvPr>
        </p:nvSpPr>
        <p:spPr>
          <a:xfrm>
            <a:off x="457200" y="205979"/>
            <a:ext cx="8229600" cy="857250"/>
          </a:xfrm>
        </p:spPr>
        <p:txBody>
          <a:bodyPr/>
          <a:lstStyle/>
          <a:p>
            <a:r>
              <a:rPr lang="en-US" sz="2800" dirty="0"/>
              <a:t>When a browser loads a webpage:</a:t>
            </a:r>
          </a:p>
        </p:txBody>
      </p:sp>
      <p:sp>
        <p:nvSpPr>
          <p:cNvPr id="7" name="TextBox 6">
            <a:extLst>
              <a:ext uri="{FF2B5EF4-FFF2-40B4-BE49-F238E27FC236}">
                <a16:creationId xmlns:a16="http://schemas.microsoft.com/office/drawing/2014/main" id="{E4C15DAD-1DF7-4444-B4BE-BC4A471AE7F7}"/>
              </a:ext>
            </a:extLst>
          </p:cNvPr>
          <p:cNvSpPr txBox="1"/>
          <p:nvPr/>
        </p:nvSpPr>
        <p:spPr>
          <a:xfrm>
            <a:off x="2448636" y="1694587"/>
            <a:ext cx="3474218" cy="1754326"/>
          </a:xfrm>
          <a:prstGeom prst="rect">
            <a:avLst/>
          </a:prstGeom>
          <a:noFill/>
        </p:spPr>
        <p:txBody>
          <a:bodyPr wrap="square" rtlCol="0">
            <a:spAutoFit/>
          </a:bodyPr>
          <a:lstStyle/>
          <a:p>
            <a:pPr marL="285750" indent="-285750" algn="ctr">
              <a:buFont typeface="Arial" panose="020B0604020202020204" pitchFamily="34" charset="0"/>
              <a:buChar char="•"/>
            </a:pPr>
            <a:r>
              <a:rPr lang="en-US" dirty="0"/>
              <a:t>Parses HTML &amp; CSS   </a:t>
            </a:r>
          </a:p>
          <a:p>
            <a:endParaRPr lang="en-US" dirty="0"/>
          </a:p>
          <a:p>
            <a:endParaRPr lang="en-US" dirty="0"/>
          </a:p>
          <a:p>
            <a:pPr marL="285750" indent="-285750" algn="ctr">
              <a:buFont typeface="Arial" panose="020B0604020202020204" pitchFamily="34" charset="0"/>
              <a:buChar char="•"/>
            </a:pPr>
            <a:r>
              <a:rPr lang="en-US" dirty="0"/>
              <a:t>Converts the document</a:t>
            </a:r>
          </a:p>
          <a:p>
            <a:pPr algn="ctr"/>
            <a:r>
              <a:rPr lang="en-US" dirty="0"/>
              <a:t>into a DOM      </a:t>
            </a:r>
          </a:p>
          <a:p>
            <a:pPr algn="ctr"/>
            <a:r>
              <a:rPr lang="en-US" dirty="0"/>
              <a:t>    (A  big JavaScript Object)</a:t>
            </a:r>
          </a:p>
        </p:txBody>
      </p:sp>
      <p:sp>
        <p:nvSpPr>
          <p:cNvPr id="8" name="Down Arrow 7">
            <a:extLst>
              <a:ext uri="{FF2B5EF4-FFF2-40B4-BE49-F238E27FC236}">
                <a16:creationId xmlns:a16="http://schemas.microsoft.com/office/drawing/2014/main" id="{96B1D477-14C5-2147-A349-93702BDE8D9B}"/>
              </a:ext>
            </a:extLst>
          </p:cNvPr>
          <p:cNvSpPr/>
          <p:nvPr/>
        </p:nvSpPr>
        <p:spPr>
          <a:xfrm>
            <a:off x="4024148" y="2074191"/>
            <a:ext cx="323193" cy="432526"/>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6099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357A-07F5-3A40-B1DB-0DD0F033A6B5}"/>
              </a:ext>
            </a:extLst>
          </p:cNvPr>
          <p:cNvSpPr>
            <a:spLocks noGrp="1"/>
          </p:cNvSpPr>
          <p:nvPr>
            <p:ph type="title"/>
          </p:nvPr>
        </p:nvSpPr>
        <p:spPr/>
        <p:txBody>
          <a:bodyPr/>
          <a:lstStyle/>
          <a:p>
            <a:r>
              <a:rPr lang="en-US" dirty="0"/>
              <a:t>The DOM Tree</a:t>
            </a:r>
          </a:p>
        </p:txBody>
      </p:sp>
      <p:pic>
        <p:nvPicPr>
          <p:cNvPr id="5" name="Content Placeholder 4" descr="A screenshot of a cell phone&#10;&#10;Description automatically generated">
            <a:extLst>
              <a:ext uri="{FF2B5EF4-FFF2-40B4-BE49-F238E27FC236}">
                <a16:creationId xmlns:a16="http://schemas.microsoft.com/office/drawing/2014/main" id="{E695193A-3200-B34D-A80D-2AD411C481F9}"/>
              </a:ext>
            </a:extLst>
          </p:cNvPr>
          <p:cNvPicPr>
            <a:picLocks noGrp="1" noChangeAspect="1"/>
          </p:cNvPicPr>
          <p:nvPr>
            <p:ph idx="1"/>
          </p:nvPr>
        </p:nvPicPr>
        <p:blipFill>
          <a:blip r:embed="rId2"/>
          <a:stretch>
            <a:fillRect/>
          </a:stretch>
        </p:blipFill>
        <p:spPr>
          <a:xfrm>
            <a:off x="457200" y="1514585"/>
            <a:ext cx="3242385" cy="2506663"/>
          </a:xfrm>
        </p:spPr>
      </p:pic>
      <p:pic>
        <p:nvPicPr>
          <p:cNvPr id="7" name="Picture 6" descr="A picture containing screenshot&#10;&#10;Description automatically generated">
            <a:extLst>
              <a:ext uri="{FF2B5EF4-FFF2-40B4-BE49-F238E27FC236}">
                <a16:creationId xmlns:a16="http://schemas.microsoft.com/office/drawing/2014/main" id="{DE5C9393-A47B-5847-9FA7-DA8302E2556E}"/>
              </a:ext>
            </a:extLst>
          </p:cNvPr>
          <p:cNvPicPr>
            <a:picLocks noChangeAspect="1"/>
          </p:cNvPicPr>
          <p:nvPr/>
        </p:nvPicPr>
        <p:blipFill>
          <a:blip r:embed="rId3"/>
          <a:stretch>
            <a:fillRect/>
          </a:stretch>
        </p:blipFill>
        <p:spPr>
          <a:xfrm>
            <a:off x="3901205" y="1161764"/>
            <a:ext cx="4922996" cy="3981736"/>
          </a:xfrm>
          <a:prstGeom prst="rect">
            <a:avLst/>
          </a:prstGeom>
        </p:spPr>
      </p:pic>
    </p:spTree>
    <p:extLst>
      <p:ext uri="{BB962C8B-B14F-4D97-AF65-F5344CB8AC3E}">
        <p14:creationId xmlns:p14="http://schemas.microsoft.com/office/powerpoint/2010/main" val="3252730535"/>
      </p:ext>
    </p:extLst>
  </p:cSld>
  <p:clrMapOvr>
    <a:masterClrMapping/>
  </p:clrMapOvr>
</p:sld>
</file>

<file path=ppt/theme/theme1.xml><?xml version="1.0" encoding="utf-8"?>
<a:theme xmlns:a="http://schemas.openxmlformats.org/drawingml/2006/main" name="Tema predeterminado">
  <a:themeElements>
    <a:clrScheme name="Simple">
      <a:dk1>
        <a:sysClr val="windowText" lastClr="000000"/>
      </a:dk1>
      <a:lt1>
        <a:sysClr val="window" lastClr="FFFFFF"/>
      </a:lt1>
      <a:dk2>
        <a:srgbClr val="333333"/>
      </a:dk2>
      <a:lt2>
        <a:srgbClr val="CCCCCC"/>
      </a:lt2>
      <a:accent1>
        <a:srgbClr val="4C4C4C"/>
      </a:accent1>
      <a:accent2>
        <a:srgbClr val="666666"/>
      </a:accent2>
      <a:accent3>
        <a:srgbClr val="7F7F7F"/>
      </a:accent3>
      <a:accent4>
        <a:srgbClr val="999999"/>
      </a:accent4>
      <a:accent5>
        <a:srgbClr val="CCCCCC"/>
      </a:accent5>
      <a:accent6>
        <a:srgbClr val="E6E6E6"/>
      </a:accent6>
      <a:hlink>
        <a:srgbClr val="004AEC"/>
      </a:hlink>
      <a:folHlink>
        <a:srgbClr val="AE16D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EC62205-6E8C-9C46-BABC-7D41CB2F5007}" vid="{A0E5BBD6-12E5-2A4A-B118-18620600EC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emplate>
  <TotalTime>521</TotalTime>
  <Words>360</Words>
  <Application>Microsoft Macintosh PowerPoint</Application>
  <PresentationFormat>On-screen Show (16:9)</PresentationFormat>
  <Paragraphs>62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vt:lpstr>
      <vt:lpstr>Courier New</vt:lpstr>
      <vt:lpstr>Tema predeterminado</vt:lpstr>
      <vt:lpstr>DOM.</vt:lpstr>
      <vt:lpstr>Objectives</vt:lpstr>
      <vt:lpstr>DOM</vt:lpstr>
      <vt:lpstr>DOM </vt:lpstr>
      <vt:lpstr>JS + DOM</vt:lpstr>
      <vt:lpstr>Review:  What are methods?</vt:lpstr>
      <vt:lpstr>Review:  What are methods?</vt:lpstr>
      <vt:lpstr>When a browser loads a webpage:</vt:lpstr>
      <vt:lpstr>The DOM Tree</vt:lpstr>
      <vt:lpstr>document</vt:lpstr>
      <vt:lpstr>Challenge Set Up</vt:lpstr>
      <vt:lpstr>Challenge #1 Use JavaScript </vt:lpstr>
      <vt:lpstr>Why did this work???</vt:lpstr>
      <vt:lpstr>Why did this work?</vt:lpstr>
      <vt:lpstr>What methods can we use?</vt:lpstr>
      <vt:lpstr>getElementById</vt:lpstr>
      <vt:lpstr>Challenge #2</vt:lpstr>
      <vt:lpstr>Challenge #2 Answer</vt:lpstr>
      <vt:lpstr>Killing it!</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dc:title>
  <dc:creator>Latori Miller</dc:creator>
  <cp:lastModifiedBy>Latori Miller</cp:lastModifiedBy>
  <cp:revision>7</cp:revision>
  <dcterms:created xsi:type="dcterms:W3CDTF">2019-08-13T13:58:16Z</dcterms:created>
  <dcterms:modified xsi:type="dcterms:W3CDTF">2019-08-22T16:09:15Z</dcterms:modified>
</cp:coreProperties>
</file>